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8288000" cy="10287000"/>
  <p:notesSz cx="6858000" cy="9144000"/>
  <p:embeddedFontLst>
    <p:embeddedFont>
      <p:font typeface="Canva Sans" panose="020B0604020202020204" charset="0"/>
      <p:regular r:id="rId12"/>
    </p:embeddedFont>
    <p:embeddedFont>
      <p:font typeface="TT Hoves" panose="020B0604020202020204" charset="0"/>
      <p:regular r:id="rId13"/>
    </p:embeddedFont>
    <p:embeddedFont>
      <p:font typeface="TT Hoves Bold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>
        <p:scale>
          <a:sx n="33" d="100"/>
          <a:sy n="33" d="100"/>
        </p:scale>
        <p:origin x="1954" y="6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a Zografska" userId="f8053a6d79e255f8" providerId="LiveId" clId="{A92B2037-8CAC-45DC-8451-2E2A7A9FBACC}"/>
    <pc:docChg chg="undo redo custSel addSld delSld modSld">
      <pc:chgData name="Tea Zografska" userId="f8053a6d79e255f8" providerId="LiveId" clId="{A92B2037-8CAC-45DC-8451-2E2A7A9FBACC}" dt="2025-03-12T08:50:48.620" v="1209" actId="14100"/>
      <pc:docMkLst>
        <pc:docMk/>
      </pc:docMkLst>
      <pc:sldChg chg="addSp delSp modSp mod">
        <pc:chgData name="Tea Zografska" userId="f8053a6d79e255f8" providerId="LiveId" clId="{A92B2037-8CAC-45DC-8451-2E2A7A9FBACC}" dt="2025-03-11T13:20:59.321" v="719" actId="1076"/>
        <pc:sldMkLst>
          <pc:docMk/>
          <pc:sldMk cId="0" sldId="256"/>
        </pc:sldMkLst>
        <pc:spChg chg="mod">
          <ac:chgData name="Tea Zografska" userId="f8053a6d79e255f8" providerId="LiveId" clId="{A92B2037-8CAC-45DC-8451-2E2A7A9FBACC}" dt="2025-03-11T12:17:54.951" v="1" actId="20577"/>
          <ac:spMkLst>
            <pc:docMk/>
            <pc:sldMk cId="0" sldId="256"/>
            <ac:spMk id="6" creationId="{00000000-0000-0000-0000-000000000000}"/>
          </ac:spMkLst>
        </pc:spChg>
        <pc:spChg chg="del mod">
          <ac:chgData name="Tea Zografska" userId="f8053a6d79e255f8" providerId="LiveId" clId="{A92B2037-8CAC-45DC-8451-2E2A7A9FBACC}" dt="2025-03-11T12:18:02.138" v="3" actId="478"/>
          <ac:spMkLst>
            <pc:docMk/>
            <pc:sldMk cId="0" sldId="256"/>
            <ac:spMk id="7" creationId="{00000000-0000-0000-0000-000000000000}"/>
          </ac:spMkLst>
        </pc:spChg>
        <pc:spChg chg="add">
          <ac:chgData name="Tea Zografska" userId="f8053a6d79e255f8" providerId="LiveId" clId="{A92B2037-8CAC-45DC-8451-2E2A7A9FBACC}" dt="2025-03-11T12:32:32.433" v="11"/>
          <ac:spMkLst>
            <pc:docMk/>
            <pc:sldMk cId="0" sldId="256"/>
            <ac:spMk id="11" creationId="{F480C753-AC51-EF6D-4C90-688964265C5B}"/>
          </ac:spMkLst>
        </pc:spChg>
        <pc:spChg chg="add">
          <ac:chgData name="Tea Zografska" userId="f8053a6d79e255f8" providerId="LiveId" clId="{A92B2037-8CAC-45DC-8451-2E2A7A9FBACC}" dt="2025-03-11T12:32:32.433" v="11"/>
          <ac:spMkLst>
            <pc:docMk/>
            <pc:sldMk cId="0" sldId="256"/>
            <ac:spMk id="12" creationId="{CB2620CA-EFEA-FF06-5768-63D16C7C09F0}"/>
          </ac:spMkLst>
        </pc:spChg>
        <pc:grpChg chg="mod">
          <ac:chgData name="Tea Zografska" userId="f8053a6d79e255f8" providerId="LiveId" clId="{A92B2037-8CAC-45DC-8451-2E2A7A9FBACC}" dt="2025-03-11T13:20:59.321" v="719" actId="1076"/>
          <ac:grpSpMkLst>
            <pc:docMk/>
            <pc:sldMk cId="0" sldId="256"/>
            <ac:grpSpMk id="2" creationId="{00000000-0000-0000-0000-000000000000}"/>
          </ac:grpSpMkLst>
        </pc:grpChg>
        <pc:picChg chg="add mod">
          <ac:chgData name="Tea Zografska" userId="f8053a6d79e255f8" providerId="LiveId" clId="{A92B2037-8CAC-45DC-8451-2E2A7A9FBACC}" dt="2025-03-11T12:33:56.624" v="37" actId="14100"/>
          <ac:picMkLst>
            <pc:docMk/>
            <pc:sldMk cId="0" sldId="256"/>
            <ac:picMk id="2049" creationId="{28828B84-E3E4-CD4D-4A8D-1A683BFF4DF4}"/>
          </ac:picMkLst>
        </pc:picChg>
        <pc:picChg chg="add mod">
          <ac:chgData name="Tea Zografska" userId="f8053a6d79e255f8" providerId="LiveId" clId="{A92B2037-8CAC-45DC-8451-2E2A7A9FBACC}" dt="2025-03-11T12:33:40.850" v="31" actId="1076"/>
          <ac:picMkLst>
            <pc:docMk/>
            <pc:sldMk cId="0" sldId="256"/>
            <ac:picMk id="2050" creationId="{532604DC-24A6-1981-9072-CF08CA6CB9C9}"/>
          </ac:picMkLst>
        </pc:picChg>
        <pc:picChg chg="add mod">
          <ac:chgData name="Tea Zografska" userId="f8053a6d79e255f8" providerId="LiveId" clId="{A92B2037-8CAC-45DC-8451-2E2A7A9FBACC}" dt="2025-03-11T12:33:50.712" v="35" actId="1076"/>
          <ac:picMkLst>
            <pc:docMk/>
            <pc:sldMk cId="0" sldId="256"/>
            <ac:picMk id="2051" creationId="{00012E46-92B1-D3B0-16D8-460179B95AE9}"/>
          </ac:picMkLst>
        </pc:picChg>
        <pc:picChg chg="add mod">
          <ac:chgData name="Tea Zografska" userId="f8053a6d79e255f8" providerId="LiveId" clId="{A92B2037-8CAC-45DC-8451-2E2A7A9FBACC}" dt="2025-03-11T12:33:33.732" v="28" actId="1076"/>
          <ac:picMkLst>
            <pc:docMk/>
            <pc:sldMk cId="0" sldId="256"/>
            <ac:picMk id="2052" creationId="{17BEE62C-2759-8B86-9563-8DC389932984}"/>
          </ac:picMkLst>
        </pc:picChg>
        <pc:picChg chg="add mod">
          <ac:chgData name="Tea Zografska" userId="f8053a6d79e255f8" providerId="LiveId" clId="{A92B2037-8CAC-45DC-8451-2E2A7A9FBACC}" dt="2025-03-11T12:33:11.766" v="21" actId="1076"/>
          <ac:picMkLst>
            <pc:docMk/>
            <pc:sldMk cId="0" sldId="256"/>
            <ac:picMk id="2053" creationId="{2B9B7267-2254-19ED-17E3-59A7E7D85E72}"/>
          </ac:picMkLst>
        </pc:picChg>
      </pc:sldChg>
      <pc:sldChg chg="addSp modSp mod">
        <pc:chgData name="Tea Zografska" userId="f8053a6d79e255f8" providerId="LiveId" clId="{A92B2037-8CAC-45DC-8451-2E2A7A9FBACC}" dt="2025-03-12T08:19:16.142" v="724" actId="1076"/>
        <pc:sldMkLst>
          <pc:docMk/>
          <pc:sldMk cId="0" sldId="257"/>
        </pc:sldMkLst>
        <pc:spChg chg="mod">
          <ac:chgData name="Tea Zografska" userId="f8053a6d79e255f8" providerId="LiveId" clId="{A92B2037-8CAC-45DC-8451-2E2A7A9FBACC}" dt="2025-03-12T08:19:16.142" v="724" actId="1076"/>
          <ac:spMkLst>
            <pc:docMk/>
            <pc:sldMk cId="0" sldId="257"/>
            <ac:spMk id="5" creationId="{00000000-0000-0000-0000-000000000000}"/>
          </ac:spMkLst>
        </pc:spChg>
        <pc:spChg chg="add">
          <ac:chgData name="Tea Zografska" userId="f8053a6d79e255f8" providerId="LiveId" clId="{A92B2037-8CAC-45DC-8451-2E2A7A9FBACC}" dt="2025-03-11T12:34:08.939" v="38"/>
          <ac:spMkLst>
            <pc:docMk/>
            <pc:sldMk cId="0" sldId="257"/>
            <ac:spMk id="8" creationId="{210FFA90-4919-DEB9-6808-6253EE2C9A49}"/>
          </ac:spMkLst>
        </pc:spChg>
        <pc:spChg chg="add">
          <ac:chgData name="Tea Zografska" userId="f8053a6d79e255f8" providerId="LiveId" clId="{A92B2037-8CAC-45DC-8451-2E2A7A9FBACC}" dt="2025-03-11T12:34:08.939" v="38"/>
          <ac:spMkLst>
            <pc:docMk/>
            <pc:sldMk cId="0" sldId="257"/>
            <ac:spMk id="9" creationId="{91F95B70-8F4C-87BB-EBE7-91B975ED2983}"/>
          </ac:spMkLst>
        </pc:spChg>
        <pc:grpChg chg="mod">
          <ac:chgData name="Tea Zografska" userId="f8053a6d79e255f8" providerId="LiveId" clId="{A92B2037-8CAC-45DC-8451-2E2A7A9FBACC}" dt="2025-03-11T12:35:08.506" v="56" actId="1076"/>
          <ac:grpSpMkLst>
            <pc:docMk/>
            <pc:sldMk cId="0" sldId="257"/>
            <ac:grpSpMk id="2" creationId="{00000000-0000-0000-0000-000000000000}"/>
          </ac:grpSpMkLst>
        </pc:grpChg>
        <pc:picChg chg="add mod">
          <ac:chgData name="Tea Zografska" userId="f8053a6d79e255f8" providerId="LiveId" clId="{A92B2037-8CAC-45DC-8451-2E2A7A9FBACC}" dt="2025-03-11T12:34:59.405" v="54" actId="1076"/>
          <ac:picMkLst>
            <pc:docMk/>
            <pc:sldMk cId="0" sldId="257"/>
            <ac:picMk id="3073" creationId="{BB54C7F5-509E-92F3-8BCF-4DB0580BE32C}"/>
          </ac:picMkLst>
        </pc:picChg>
        <pc:picChg chg="add mod">
          <ac:chgData name="Tea Zografska" userId="f8053a6d79e255f8" providerId="LiveId" clId="{A92B2037-8CAC-45DC-8451-2E2A7A9FBACC}" dt="2025-03-11T12:34:29.656" v="45" actId="1076"/>
          <ac:picMkLst>
            <pc:docMk/>
            <pc:sldMk cId="0" sldId="257"/>
            <ac:picMk id="3074" creationId="{81630EB0-B375-5621-1880-C72F3657B39C}"/>
          </ac:picMkLst>
        </pc:picChg>
        <pc:picChg chg="add mod">
          <ac:chgData name="Tea Zografska" userId="f8053a6d79e255f8" providerId="LiveId" clId="{A92B2037-8CAC-45DC-8451-2E2A7A9FBACC}" dt="2025-03-11T12:34:20.133" v="42" actId="14100"/>
          <ac:picMkLst>
            <pc:docMk/>
            <pc:sldMk cId="0" sldId="257"/>
            <ac:picMk id="3075" creationId="{B2091526-3C11-2DE3-9A5B-28F07BF01788}"/>
          </ac:picMkLst>
        </pc:picChg>
        <pc:picChg chg="add mod">
          <ac:chgData name="Tea Zografska" userId="f8053a6d79e255f8" providerId="LiveId" clId="{A92B2037-8CAC-45DC-8451-2E2A7A9FBACC}" dt="2025-03-11T12:34:41.955" v="48" actId="1076"/>
          <ac:picMkLst>
            <pc:docMk/>
            <pc:sldMk cId="0" sldId="257"/>
            <ac:picMk id="3076" creationId="{B81B9794-5213-CFE7-089D-1C927EC962FE}"/>
          </ac:picMkLst>
        </pc:picChg>
        <pc:picChg chg="add mod">
          <ac:chgData name="Tea Zografska" userId="f8053a6d79e255f8" providerId="LiveId" clId="{A92B2037-8CAC-45DC-8451-2E2A7A9FBACC}" dt="2025-03-11T12:35:02.266" v="55" actId="1076"/>
          <ac:picMkLst>
            <pc:docMk/>
            <pc:sldMk cId="0" sldId="257"/>
            <ac:picMk id="3077" creationId="{16849356-38DF-40C9-BDD5-31E95AB2B677}"/>
          </ac:picMkLst>
        </pc:picChg>
      </pc:sldChg>
      <pc:sldChg chg="addSp delSp modSp mod">
        <pc:chgData name="Tea Zografska" userId="f8053a6d79e255f8" providerId="LiveId" clId="{A92B2037-8CAC-45DC-8451-2E2A7A9FBACC}" dt="2025-03-12T08:19:51.859" v="725" actId="790"/>
        <pc:sldMkLst>
          <pc:docMk/>
          <pc:sldMk cId="0" sldId="258"/>
        </pc:sldMkLst>
        <pc:spChg chg="del mod">
          <ac:chgData name="Tea Zografska" userId="f8053a6d79e255f8" providerId="LiveId" clId="{A92B2037-8CAC-45DC-8451-2E2A7A9FBACC}" dt="2025-03-11T12:18:14.789" v="6" actId="478"/>
          <ac:spMkLst>
            <pc:docMk/>
            <pc:sldMk cId="0" sldId="258"/>
            <ac:spMk id="7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19:51.859" v="725" actId="790"/>
          <ac:spMkLst>
            <pc:docMk/>
            <pc:sldMk cId="0" sldId="258"/>
            <ac:spMk id="9" creationId="{00000000-0000-0000-0000-000000000000}"/>
          </ac:spMkLst>
        </pc:spChg>
        <pc:spChg chg="add mod">
          <ac:chgData name="Tea Zografska" userId="f8053a6d79e255f8" providerId="LiveId" clId="{A92B2037-8CAC-45DC-8451-2E2A7A9FBACC}" dt="2025-03-11T12:35:20.727" v="58" actId="1076"/>
          <ac:spMkLst>
            <pc:docMk/>
            <pc:sldMk cId="0" sldId="258"/>
            <ac:spMk id="10" creationId="{C954371B-4379-E783-3907-60DCE309ABD3}"/>
          </ac:spMkLst>
        </pc:spChg>
        <pc:spChg chg="add mod">
          <ac:chgData name="Tea Zografska" userId="f8053a6d79e255f8" providerId="LiveId" clId="{A92B2037-8CAC-45DC-8451-2E2A7A9FBACC}" dt="2025-03-11T12:35:20.727" v="58" actId="1076"/>
          <ac:spMkLst>
            <pc:docMk/>
            <pc:sldMk cId="0" sldId="258"/>
            <ac:spMk id="11" creationId="{6D10EB9D-E7FE-A0B8-F07E-39226CAA7CDC}"/>
          </ac:spMkLst>
        </pc:spChg>
        <pc:grpChg chg="mod">
          <ac:chgData name="Tea Zografska" userId="f8053a6d79e255f8" providerId="LiveId" clId="{A92B2037-8CAC-45DC-8451-2E2A7A9FBACC}" dt="2025-03-11T12:18:20.616" v="7" actId="1076"/>
          <ac:grpSpMkLst>
            <pc:docMk/>
            <pc:sldMk cId="0" sldId="258"/>
            <ac:grpSpMk id="3" creationId="{00000000-0000-0000-0000-000000000000}"/>
          </ac:grpSpMkLst>
        </pc:grpChg>
        <pc:picChg chg="add mod">
          <ac:chgData name="Tea Zografska" userId="f8053a6d79e255f8" providerId="LiveId" clId="{A92B2037-8CAC-45DC-8451-2E2A7A9FBACC}" dt="2025-03-11T12:35:28.680" v="61" actId="1076"/>
          <ac:picMkLst>
            <pc:docMk/>
            <pc:sldMk cId="0" sldId="258"/>
            <ac:picMk id="4097" creationId="{DF89C784-414C-AE01-18C1-BA3F7EF7B681}"/>
          </ac:picMkLst>
        </pc:picChg>
        <pc:picChg chg="add mod">
          <ac:chgData name="Tea Zografska" userId="f8053a6d79e255f8" providerId="LiveId" clId="{A92B2037-8CAC-45DC-8451-2E2A7A9FBACC}" dt="2025-03-11T12:36:20.660" v="79" actId="1076"/>
          <ac:picMkLst>
            <pc:docMk/>
            <pc:sldMk cId="0" sldId="258"/>
            <ac:picMk id="4098" creationId="{66FF5484-77DC-CE89-19B0-262C559D0ED0}"/>
          </ac:picMkLst>
        </pc:picChg>
        <pc:picChg chg="add mod">
          <ac:chgData name="Tea Zografska" userId="f8053a6d79e255f8" providerId="LiveId" clId="{A92B2037-8CAC-45DC-8451-2E2A7A9FBACC}" dt="2025-03-11T12:36:30.702" v="81" actId="14100"/>
          <ac:picMkLst>
            <pc:docMk/>
            <pc:sldMk cId="0" sldId="258"/>
            <ac:picMk id="4099" creationId="{2F1C1CF0-E3A6-7145-9A55-7AC4CA3850DE}"/>
          </ac:picMkLst>
        </pc:picChg>
        <pc:picChg chg="add mod">
          <ac:chgData name="Tea Zografska" userId="f8053a6d79e255f8" providerId="LiveId" clId="{A92B2037-8CAC-45DC-8451-2E2A7A9FBACC}" dt="2025-03-11T12:36:18.082" v="78" actId="1076"/>
          <ac:picMkLst>
            <pc:docMk/>
            <pc:sldMk cId="0" sldId="258"/>
            <ac:picMk id="4100" creationId="{012FD6E0-8EAE-F1DD-74E7-C1D02035B2D6}"/>
          </ac:picMkLst>
        </pc:picChg>
        <pc:picChg chg="add mod">
          <ac:chgData name="Tea Zografska" userId="f8053a6d79e255f8" providerId="LiveId" clId="{A92B2037-8CAC-45DC-8451-2E2A7A9FBACC}" dt="2025-03-11T12:35:45.594" v="66" actId="1076"/>
          <ac:picMkLst>
            <pc:docMk/>
            <pc:sldMk cId="0" sldId="258"/>
            <ac:picMk id="4101" creationId="{A5DCF7F9-30D8-04F7-C391-AA3F602CADD3}"/>
          </ac:picMkLst>
        </pc:picChg>
      </pc:sldChg>
      <pc:sldChg chg="addSp delSp modSp mod">
        <pc:chgData name="Tea Zografska" userId="f8053a6d79e255f8" providerId="LiveId" clId="{A92B2037-8CAC-45DC-8451-2E2A7A9FBACC}" dt="2025-03-11T13:10:40.544" v="707" actId="478"/>
        <pc:sldMkLst>
          <pc:docMk/>
          <pc:sldMk cId="0" sldId="259"/>
        </pc:sldMkLst>
        <pc:spChg chg="mod">
          <ac:chgData name="Tea Zografska" userId="f8053a6d79e255f8" providerId="LiveId" clId="{A92B2037-8CAC-45DC-8451-2E2A7A9FBACC}" dt="2025-03-11T12:37:14.419" v="90" actId="1076"/>
          <ac:spMkLst>
            <pc:docMk/>
            <pc:sldMk cId="0" sldId="259"/>
            <ac:spMk id="14" creationId="{00000000-0000-0000-0000-000000000000}"/>
          </ac:spMkLst>
        </pc:spChg>
        <pc:spChg chg="add">
          <ac:chgData name="Tea Zografska" userId="f8053a6d79e255f8" providerId="LiveId" clId="{A92B2037-8CAC-45DC-8451-2E2A7A9FBACC}" dt="2025-03-11T12:36:49.247" v="82"/>
          <ac:spMkLst>
            <pc:docMk/>
            <pc:sldMk cId="0" sldId="259"/>
            <ac:spMk id="18" creationId="{A3F030F0-C9FF-DF46-5BD9-E885AAAB7FF8}"/>
          </ac:spMkLst>
        </pc:spChg>
        <pc:spChg chg="add">
          <ac:chgData name="Tea Zografska" userId="f8053a6d79e255f8" providerId="LiveId" clId="{A92B2037-8CAC-45DC-8451-2E2A7A9FBACC}" dt="2025-03-11T12:36:49.247" v="82"/>
          <ac:spMkLst>
            <pc:docMk/>
            <pc:sldMk cId="0" sldId="259"/>
            <ac:spMk id="19" creationId="{7EFEF362-C0E3-34AE-E2B5-BA574CE38645}"/>
          </ac:spMkLst>
        </pc:spChg>
        <pc:spChg chg="add del">
          <ac:chgData name="Tea Zografska" userId="f8053a6d79e255f8" providerId="LiveId" clId="{A92B2037-8CAC-45DC-8451-2E2A7A9FBACC}" dt="2025-03-11T13:10:40.544" v="707" actId="478"/>
          <ac:spMkLst>
            <pc:docMk/>
            <pc:sldMk cId="0" sldId="259"/>
            <ac:spMk id="20" creationId="{3AA2485F-6BD6-F369-A1D2-980BDFE8AB8B}"/>
          </ac:spMkLst>
        </pc:spChg>
        <pc:grpChg chg="mod">
          <ac:chgData name="Tea Zografska" userId="f8053a6d79e255f8" providerId="LiveId" clId="{A92B2037-8CAC-45DC-8451-2E2A7A9FBACC}" dt="2025-03-11T12:38:21.811" v="103" actId="14100"/>
          <ac:grpSpMkLst>
            <pc:docMk/>
            <pc:sldMk cId="0" sldId="259"/>
            <ac:grpSpMk id="3" creationId="{00000000-0000-0000-0000-000000000000}"/>
          </ac:grpSpMkLst>
        </pc:grpChg>
        <pc:picChg chg="add del">
          <ac:chgData name="Tea Zografska" userId="f8053a6d79e255f8" providerId="LiveId" clId="{A92B2037-8CAC-45DC-8451-2E2A7A9FBACC}" dt="2025-03-11T12:37:29.453" v="96" actId="478"/>
          <ac:picMkLst>
            <pc:docMk/>
            <pc:sldMk cId="0" sldId="259"/>
            <ac:picMk id="5121" creationId="{08F29802-B523-4803-AAB3-550A56D5FFC1}"/>
          </ac:picMkLst>
        </pc:picChg>
        <pc:picChg chg="add del mod">
          <ac:chgData name="Tea Zografska" userId="f8053a6d79e255f8" providerId="LiveId" clId="{A92B2037-8CAC-45DC-8451-2E2A7A9FBACC}" dt="2025-03-11T12:37:21.880" v="92" actId="478"/>
          <ac:picMkLst>
            <pc:docMk/>
            <pc:sldMk cId="0" sldId="259"/>
            <ac:picMk id="5122" creationId="{D7421E77-108F-EEE6-2684-D639F77F2714}"/>
          </ac:picMkLst>
        </pc:picChg>
        <pc:picChg chg="add del mod">
          <ac:chgData name="Tea Zografska" userId="f8053a6d79e255f8" providerId="LiveId" clId="{A92B2037-8CAC-45DC-8451-2E2A7A9FBACC}" dt="2025-03-11T12:37:23.554" v="93" actId="478"/>
          <ac:picMkLst>
            <pc:docMk/>
            <pc:sldMk cId="0" sldId="259"/>
            <ac:picMk id="5123" creationId="{90BA70CA-0A59-5FFE-88B0-2B77E81F75AA}"/>
          </ac:picMkLst>
        </pc:picChg>
        <pc:picChg chg="add del">
          <ac:chgData name="Tea Zografska" userId="f8053a6d79e255f8" providerId="LiveId" clId="{A92B2037-8CAC-45DC-8451-2E2A7A9FBACC}" dt="2025-03-11T12:37:25.321" v="94" actId="478"/>
          <ac:picMkLst>
            <pc:docMk/>
            <pc:sldMk cId="0" sldId="259"/>
            <ac:picMk id="5124" creationId="{64FC0E4A-EDEA-2B9C-6D4D-3AE1275867AA}"/>
          </ac:picMkLst>
        </pc:picChg>
        <pc:picChg chg="add del">
          <ac:chgData name="Tea Zografska" userId="f8053a6d79e255f8" providerId="LiveId" clId="{A92B2037-8CAC-45DC-8451-2E2A7A9FBACC}" dt="2025-03-11T12:37:26.645" v="95" actId="478"/>
          <ac:picMkLst>
            <pc:docMk/>
            <pc:sldMk cId="0" sldId="259"/>
            <ac:picMk id="5125" creationId="{C17FF336-5954-837A-7D26-6FD404DF4468}"/>
          </ac:picMkLst>
        </pc:picChg>
      </pc:sldChg>
      <pc:sldChg chg="modSp mod">
        <pc:chgData name="Tea Zografska" userId="f8053a6d79e255f8" providerId="LiveId" clId="{A92B2037-8CAC-45DC-8451-2E2A7A9FBACC}" dt="2025-03-12T08:21:30.914" v="733" actId="14100"/>
        <pc:sldMkLst>
          <pc:docMk/>
          <pc:sldMk cId="0" sldId="260"/>
        </pc:sldMkLst>
        <pc:spChg chg="mod">
          <ac:chgData name="Tea Zografska" userId="f8053a6d79e255f8" providerId="LiveId" clId="{A92B2037-8CAC-45DC-8451-2E2A7A9FBACC}" dt="2025-03-12T08:21:30.914" v="733" actId="14100"/>
          <ac:spMkLst>
            <pc:docMk/>
            <pc:sldMk cId="0" sldId="260"/>
            <ac:spMk id="19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0:47.840" v="729" actId="20577"/>
          <ac:spMkLst>
            <pc:docMk/>
            <pc:sldMk cId="0" sldId="260"/>
            <ac:spMk id="20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0:31.999" v="726"/>
          <ac:spMkLst>
            <pc:docMk/>
            <pc:sldMk cId="0" sldId="260"/>
            <ac:spMk id="21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10:22.842" v="705" actId="123"/>
          <ac:spMkLst>
            <pc:docMk/>
            <pc:sldMk cId="0" sldId="260"/>
            <ac:spMk id="22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0:54.579" v="730" actId="790"/>
          <ac:spMkLst>
            <pc:docMk/>
            <pc:sldMk cId="0" sldId="260"/>
            <ac:spMk id="27" creationId="{00000000-0000-0000-0000-000000000000}"/>
          </ac:spMkLst>
        </pc:spChg>
        <pc:grpChg chg="mod">
          <ac:chgData name="Tea Zografska" userId="f8053a6d79e255f8" providerId="LiveId" clId="{A92B2037-8CAC-45DC-8451-2E2A7A9FBACC}" dt="2025-03-11T12:39:13.361" v="106" actId="14100"/>
          <ac:grpSpMkLst>
            <pc:docMk/>
            <pc:sldMk cId="0" sldId="260"/>
            <ac:grpSpMk id="2" creationId="{00000000-0000-0000-0000-000000000000}"/>
          </ac:grpSpMkLst>
        </pc:grpChg>
      </pc:sldChg>
      <pc:sldChg chg="modSp mod">
        <pc:chgData name="Tea Zografska" userId="f8053a6d79e255f8" providerId="LiveId" clId="{A92B2037-8CAC-45DC-8451-2E2A7A9FBACC}" dt="2025-03-12T08:23:49.905" v="763" actId="20577"/>
        <pc:sldMkLst>
          <pc:docMk/>
          <pc:sldMk cId="0" sldId="261"/>
        </pc:sldMkLst>
        <pc:spChg chg="mod">
          <ac:chgData name="Tea Zografska" userId="f8053a6d79e255f8" providerId="LiveId" clId="{A92B2037-8CAC-45DC-8451-2E2A7A9FBACC}" dt="2025-03-12T08:23:37.580" v="739" actId="14100"/>
          <ac:spMkLst>
            <pc:docMk/>
            <pc:sldMk cId="0" sldId="261"/>
            <ac:spMk id="19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2:17.815" v="735" actId="14100"/>
          <ac:spMkLst>
            <pc:docMk/>
            <pc:sldMk cId="0" sldId="261"/>
            <ac:spMk id="20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3:49.905" v="763" actId="2057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9:28.353" v="693" actId="1076"/>
          <ac:spMkLst>
            <pc:docMk/>
            <pc:sldMk cId="0" sldId="261"/>
            <ac:spMk id="22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9:05.323" v="688" actId="14100"/>
          <ac:spMkLst>
            <pc:docMk/>
            <pc:sldMk cId="0" sldId="261"/>
            <ac:spMk id="27" creationId="{00000000-0000-0000-0000-000000000000}"/>
          </ac:spMkLst>
        </pc:spChg>
        <pc:grpChg chg="mod">
          <ac:chgData name="Tea Zografska" userId="f8053a6d79e255f8" providerId="LiveId" clId="{A92B2037-8CAC-45DC-8451-2E2A7A9FBACC}" dt="2025-03-11T12:39:37.488" v="109" actId="14100"/>
          <ac:grpSpMkLst>
            <pc:docMk/>
            <pc:sldMk cId="0" sldId="261"/>
            <ac:grpSpMk id="2" creationId="{00000000-0000-0000-0000-000000000000}"/>
          </ac:grpSpMkLst>
        </pc:grpChg>
      </pc:sldChg>
      <pc:sldChg chg="addSp modSp mod">
        <pc:chgData name="Tea Zografska" userId="f8053a6d79e255f8" providerId="LiveId" clId="{A92B2037-8CAC-45DC-8451-2E2A7A9FBACC}" dt="2025-03-12T08:25:54.184" v="841" actId="1076"/>
        <pc:sldMkLst>
          <pc:docMk/>
          <pc:sldMk cId="0" sldId="262"/>
        </pc:sldMkLst>
        <pc:spChg chg="mod">
          <ac:chgData name="Tea Zografska" userId="f8053a6d79e255f8" providerId="LiveId" clId="{A92B2037-8CAC-45DC-8451-2E2A7A9FBACC}" dt="2025-03-12T08:24:42.880" v="768" actId="1076"/>
          <ac:spMkLst>
            <pc:docMk/>
            <pc:sldMk cId="0" sldId="262"/>
            <ac:spMk id="19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8:17.107" v="676" actId="123"/>
          <ac:spMkLst>
            <pc:docMk/>
            <pc:sldMk cId="0" sldId="262"/>
            <ac:spMk id="20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4:36.653" v="767" actId="1076"/>
          <ac:spMkLst>
            <pc:docMk/>
            <pc:sldMk cId="0" sldId="262"/>
            <ac:spMk id="21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5:54.184" v="841" actId="1076"/>
          <ac:spMkLst>
            <pc:docMk/>
            <pc:sldMk cId="0" sldId="262"/>
            <ac:spMk id="22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8:20.526" v="677" actId="123"/>
          <ac:spMkLst>
            <pc:docMk/>
            <pc:sldMk cId="0" sldId="262"/>
            <ac:spMk id="27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2:47:37.309" v="247"/>
          <ac:spMkLst>
            <pc:docMk/>
            <pc:sldMk cId="0" sldId="262"/>
            <ac:spMk id="29" creationId="{7EEC1DA5-6EA3-A730-8109-1B9CF74619C9}"/>
          </ac:spMkLst>
        </pc:spChg>
        <pc:spChg chg="mod">
          <ac:chgData name="Tea Zografska" userId="f8053a6d79e255f8" providerId="LiveId" clId="{A92B2037-8CAC-45DC-8451-2E2A7A9FBACC}" dt="2025-03-11T12:50:15.203" v="268" actId="20577"/>
          <ac:spMkLst>
            <pc:docMk/>
            <pc:sldMk cId="0" sldId="262"/>
            <ac:spMk id="30" creationId="{7ED0696C-D928-2654-BB6A-5AD28ABFA7D4}"/>
          </ac:spMkLst>
        </pc:spChg>
        <pc:spChg chg="mod">
          <ac:chgData name="Tea Zografska" userId="f8053a6d79e255f8" providerId="LiveId" clId="{A92B2037-8CAC-45DC-8451-2E2A7A9FBACC}" dt="2025-03-11T12:49:28.165" v="266"/>
          <ac:spMkLst>
            <pc:docMk/>
            <pc:sldMk cId="0" sldId="262"/>
            <ac:spMk id="32" creationId="{83289458-E9C7-3EA0-E1A3-21D484FF8BCF}"/>
          </ac:spMkLst>
        </pc:spChg>
        <pc:spChg chg="mod">
          <ac:chgData name="Tea Zografska" userId="f8053a6d79e255f8" providerId="LiveId" clId="{A92B2037-8CAC-45DC-8451-2E2A7A9FBACC}" dt="2025-03-11T12:49:28.165" v="266"/>
          <ac:spMkLst>
            <pc:docMk/>
            <pc:sldMk cId="0" sldId="262"/>
            <ac:spMk id="33" creationId="{349F57CF-6696-99F4-7435-65A7C5D1D251}"/>
          </ac:spMkLst>
        </pc:spChg>
        <pc:spChg chg="add mod">
          <ac:chgData name="Tea Zografska" userId="f8053a6d79e255f8" providerId="LiveId" clId="{A92B2037-8CAC-45DC-8451-2E2A7A9FBACC}" dt="2025-03-12T08:24:52.796" v="770" actId="1076"/>
          <ac:spMkLst>
            <pc:docMk/>
            <pc:sldMk cId="0" sldId="262"/>
            <ac:spMk id="34" creationId="{A2A769BC-D1F8-7EAE-B259-EDE6BE48ED5F}"/>
          </ac:spMkLst>
        </pc:spChg>
        <pc:grpChg chg="mod">
          <ac:chgData name="Tea Zografska" userId="f8053a6d79e255f8" providerId="LiveId" clId="{A92B2037-8CAC-45DC-8451-2E2A7A9FBACC}" dt="2025-03-11T12:39:50.294" v="112" actId="14100"/>
          <ac:grpSpMkLst>
            <pc:docMk/>
            <pc:sldMk cId="0" sldId="262"/>
            <ac:grpSpMk id="2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3:12.735" v="302" actId="1076"/>
          <ac:grpSpMkLst>
            <pc:docMk/>
            <pc:sldMk cId="0" sldId="262"/>
            <ac:grpSpMk id="6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2:37.255" v="295" actId="1076"/>
          <ac:grpSpMkLst>
            <pc:docMk/>
            <pc:sldMk cId="0" sldId="262"/>
            <ac:grpSpMk id="9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3:02.101" v="300" actId="1076"/>
          <ac:grpSpMkLst>
            <pc:docMk/>
            <pc:sldMk cId="0" sldId="262"/>
            <ac:grpSpMk id="12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2:27.487" v="292" actId="1076"/>
          <ac:grpSpMkLst>
            <pc:docMk/>
            <pc:sldMk cId="0" sldId="262"/>
            <ac:grpSpMk id="15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2:50.004" v="298" actId="1076"/>
          <ac:grpSpMkLst>
            <pc:docMk/>
            <pc:sldMk cId="0" sldId="262"/>
            <ac:grpSpMk id="24" creationId="{00000000-0000-0000-0000-000000000000}"/>
          </ac:grpSpMkLst>
        </pc:grpChg>
        <pc:grpChg chg="add mod">
          <ac:chgData name="Tea Zografska" userId="f8053a6d79e255f8" providerId="LiveId" clId="{A92B2037-8CAC-45DC-8451-2E2A7A9FBACC}" dt="2025-03-11T12:51:54.631" v="284" actId="1076"/>
          <ac:grpSpMkLst>
            <pc:docMk/>
            <pc:sldMk cId="0" sldId="262"/>
            <ac:grpSpMk id="28" creationId="{097133DD-9B7B-622C-43C3-5D7B5BFCF160}"/>
          </ac:grpSpMkLst>
        </pc:grpChg>
        <pc:grpChg chg="add mod">
          <ac:chgData name="Tea Zografska" userId="f8053a6d79e255f8" providerId="LiveId" clId="{A92B2037-8CAC-45DC-8451-2E2A7A9FBACC}" dt="2025-03-11T12:49:28.165" v="266"/>
          <ac:grpSpMkLst>
            <pc:docMk/>
            <pc:sldMk cId="0" sldId="262"/>
            <ac:grpSpMk id="31" creationId="{976546F3-64D0-2B1B-C7D6-586B933134B7}"/>
          </ac:grpSpMkLst>
        </pc:grpChg>
      </pc:sldChg>
      <pc:sldChg chg="addSp delSp modSp mod">
        <pc:chgData name="Tea Zografska" userId="f8053a6d79e255f8" providerId="LiveId" clId="{A92B2037-8CAC-45DC-8451-2E2A7A9FBACC}" dt="2025-03-12T08:27:35.667" v="846" actId="2711"/>
        <pc:sldMkLst>
          <pc:docMk/>
          <pc:sldMk cId="0" sldId="263"/>
        </pc:sldMkLst>
        <pc:spChg chg="mod">
          <ac:chgData name="Tea Zografska" userId="f8053a6d79e255f8" providerId="LiveId" clId="{A92B2037-8CAC-45DC-8451-2E2A7A9FBACC}" dt="2025-03-11T13:08:05.231" v="673" actId="123"/>
          <ac:spMkLst>
            <pc:docMk/>
            <pc:sldMk cId="0" sldId="263"/>
            <ac:spMk id="19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6:47.946" v="843" actId="14100"/>
          <ac:spMkLst>
            <pc:docMk/>
            <pc:sldMk cId="0" sldId="263"/>
            <ac:spMk id="20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8:01.362" v="672" actId="123"/>
          <ac:spMkLst>
            <pc:docMk/>
            <pc:sldMk cId="0" sldId="263"/>
            <ac:spMk id="21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8:08.538" v="674" actId="123"/>
          <ac:spMkLst>
            <pc:docMk/>
            <pc:sldMk cId="0" sldId="263"/>
            <ac:spMk id="22" creationId="{00000000-0000-0000-0000-000000000000}"/>
          </ac:spMkLst>
        </pc:spChg>
        <pc:spChg chg="mod">
          <ac:chgData name="Tea Zografska" userId="f8053a6d79e255f8" providerId="LiveId" clId="{A92B2037-8CAC-45DC-8451-2E2A7A9FBACC}" dt="2025-03-12T08:27:09.165" v="845" actId="14100"/>
          <ac:spMkLst>
            <pc:docMk/>
            <pc:sldMk cId="0" sldId="263"/>
            <ac:spMk id="27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2:57:43.223" v="432"/>
          <ac:spMkLst>
            <pc:docMk/>
            <pc:sldMk cId="0" sldId="263"/>
            <ac:spMk id="29" creationId="{6368E360-A81D-85FE-311B-FC60F12B7988}"/>
          </ac:spMkLst>
        </pc:spChg>
        <pc:spChg chg="mod">
          <ac:chgData name="Tea Zografska" userId="f8053a6d79e255f8" providerId="LiveId" clId="{A92B2037-8CAC-45DC-8451-2E2A7A9FBACC}" dt="2025-03-11T12:57:56.204" v="435" actId="20577"/>
          <ac:spMkLst>
            <pc:docMk/>
            <pc:sldMk cId="0" sldId="263"/>
            <ac:spMk id="30" creationId="{830277E7-CD03-A4A4-E075-3602D60E9B4E}"/>
          </ac:spMkLst>
        </pc:spChg>
        <pc:spChg chg="add del mod">
          <ac:chgData name="Tea Zografska" userId="f8053a6d79e255f8" providerId="LiveId" clId="{A92B2037-8CAC-45DC-8451-2E2A7A9FBACC}" dt="2025-03-11T12:58:17.890" v="440"/>
          <ac:spMkLst>
            <pc:docMk/>
            <pc:sldMk cId="0" sldId="263"/>
            <ac:spMk id="31" creationId="{CE0778F2-7822-A085-D1D8-71D66EF9E3B1}"/>
          </ac:spMkLst>
        </pc:spChg>
        <pc:spChg chg="add mod">
          <ac:chgData name="Tea Zografska" userId="f8053a6d79e255f8" providerId="LiveId" clId="{A92B2037-8CAC-45DC-8451-2E2A7A9FBACC}" dt="2025-03-12T08:27:35.667" v="846" actId="2711"/>
          <ac:spMkLst>
            <pc:docMk/>
            <pc:sldMk cId="0" sldId="263"/>
            <ac:spMk id="32" creationId="{7378E44D-B5C6-F3AF-371C-A692A788A3DE}"/>
          </ac:spMkLst>
        </pc:spChg>
        <pc:grpChg chg="mod">
          <ac:chgData name="Tea Zografska" userId="f8053a6d79e255f8" providerId="LiveId" clId="{A92B2037-8CAC-45DC-8451-2E2A7A9FBACC}" dt="2025-03-11T12:40:05.848" v="115" actId="14100"/>
          <ac:grpSpMkLst>
            <pc:docMk/>
            <pc:sldMk cId="0" sldId="263"/>
            <ac:grpSpMk id="2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8:26.504" v="441" actId="1076"/>
          <ac:grpSpMkLst>
            <pc:docMk/>
            <pc:sldMk cId="0" sldId="263"/>
            <ac:grpSpMk id="6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8:46.640" v="447" actId="1076"/>
          <ac:grpSpMkLst>
            <pc:docMk/>
            <pc:sldMk cId="0" sldId="263"/>
            <ac:grpSpMk id="9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8:33.585" v="443" actId="1076"/>
          <ac:grpSpMkLst>
            <pc:docMk/>
            <pc:sldMk cId="0" sldId="263"/>
            <ac:grpSpMk id="12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8:54.670" v="449" actId="1076"/>
          <ac:grpSpMkLst>
            <pc:docMk/>
            <pc:sldMk cId="0" sldId="263"/>
            <ac:grpSpMk id="15" creationId="{00000000-0000-0000-0000-000000000000}"/>
          </ac:grpSpMkLst>
        </pc:grpChg>
        <pc:grpChg chg="mod">
          <ac:chgData name="Tea Zografska" userId="f8053a6d79e255f8" providerId="LiveId" clId="{A92B2037-8CAC-45DC-8451-2E2A7A9FBACC}" dt="2025-03-11T12:58:40.263" v="445" actId="1076"/>
          <ac:grpSpMkLst>
            <pc:docMk/>
            <pc:sldMk cId="0" sldId="263"/>
            <ac:grpSpMk id="24" creationId="{00000000-0000-0000-0000-000000000000}"/>
          </ac:grpSpMkLst>
        </pc:grpChg>
        <pc:grpChg chg="add mod">
          <ac:chgData name="Tea Zografska" userId="f8053a6d79e255f8" providerId="LiveId" clId="{A92B2037-8CAC-45DC-8451-2E2A7A9FBACC}" dt="2025-03-11T12:59:04.382" v="452" actId="1076"/>
          <ac:grpSpMkLst>
            <pc:docMk/>
            <pc:sldMk cId="0" sldId="263"/>
            <ac:grpSpMk id="28" creationId="{84C7E951-4117-84C3-21BC-1A7CF8777A1C}"/>
          </ac:grpSpMkLst>
        </pc:grpChg>
      </pc:sldChg>
      <pc:sldChg chg="addSp delSp modSp mod">
        <pc:chgData name="Tea Zografska" userId="f8053a6d79e255f8" providerId="LiveId" clId="{A92B2037-8CAC-45DC-8451-2E2A7A9FBACC}" dt="2025-03-12T08:50:48.620" v="1209" actId="14100"/>
        <pc:sldMkLst>
          <pc:docMk/>
          <pc:sldMk cId="0" sldId="264"/>
        </pc:sldMkLst>
        <pc:spChg chg="mod">
          <ac:chgData name="Tea Zografska" userId="f8053a6d79e255f8" providerId="LiveId" clId="{A92B2037-8CAC-45DC-8451-2E2A7A9FBACC}" dt="2025-03-11T13:07:32.670" v="666" actId="123"/>
          <ac:spMkLst>
            <pc:docMk/>
            <pc:sldMk cId="0" sldId="264"/>
            <ac:spMk id="9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7:36.660" v="667" actId="123"/>
          <ac:spMkLst>
            <pc:docMk/>
            <pc:sldMk cId="0" sldId="264"/>
            <ac:spMk id="10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7:40.825" v="668" actId="123"/>
          <ac:spMkLst>
            <pc:docMk/>
            <pc:sldMk cId="0" sldId="264"/>
            <ac:spMk id="11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07:44.411" v="669" actId="123"/>
          <ac:spMkLst>
            <pc:docMk/>
            <pc:sldMk cId="0" sldId="264"/>
            <ac:spMk id="12" creationId="{00000000-0000-0000-0000-000000000000}"/>
          </ac:spMkLst>
        </pc:spChg>
        <pc:spChg chg="mod">
          <ac:chgData name="Tea Zografska" userId="f8053a6d79e255f8" providerId="LiveId" clId="{A92B2037-8CAC-45DC-8451-2E2A7A9FBACC}" dt="2025-03-11T13:11:48.714" v="716" actId="13822"/>
          <ac:spMkLst>
            <pc:docMk/>
            <pc:sldMk cId="0" sldId="264"/>
            <ac:spMk id="17" creationId="{D26701C6-D069-C197-9404-8A6136F311BE}"/>
          </ac:spMkLst>
        </pc:spChg>
        <pc:spChg chg="mod">
          <ac:chgData name="Tea Zografska" userId="f8053a6d79e255f8" providerId="LiveId" clId="{A92B2037-8CAC-45DC-8451-2E2A7A9FBACC}" dt="2025-03-11T13:11:08.823" v="709"/>
          <ac:spMkLst>
            <pc:docMk/>
            <pc:sldMk cId="0" sldId="264"/>
            <ac:spMk id="18" creationId="{8A71287D-067A-995C-8985-CA27C96CD2A4}"/>
          </ac:spMkLst>
        </pc:spChg>
        <pc:grpChg chg="mod">
          <ac:chgData name="Tea Zografska" userId="f8053a6d79e255f8" providerId="LiveId" clId="{A92B2037-8CAC-45DC-8451-2E2A7A9FBACC}" dt="2025-03-12T08:50:48.620" v="1209" actId="14100"/>
          <ac:grpSpMkLst>
            <pc:docMk/>
            <pc:sldMk cId="0" sldId="264"/>
            <ac:grpSpMk id="3" creationId="{00000000-0000-0000-0000-000000000000}"/>
          </ac:grpSpMkLst>
        </pc:grpChg>
        <pc:grpChg chg="add del mod">
          <ac:chgData name="Tea Zografska" userId="f8053a6d79e255f8" providerId="LiveId" clId="{A92B2037-8CAC-45DC-8451-2E2A7A9FBACC}" dt="2025-03-11T13:11:51.864" v="717" actId="478"/>
          <ac:grpSpMkLst>
            <pc:docMk/>
            <pc:sldMk cId="0" sldId="264"/>
            <ac:grpSpMk id="16" creationId="{FA3A8F83-BD17-6126-1706-B57882ABBDF3}"/>
          </ac:grpSpMkLst>
        </pc:grpChg>
      </pc:sldChg>
      <pc:sldChg chg="addSp delSp modSp add mod">
        <pc:chgData name="Tea Zografska" userId="f8053a6d79e255f8" providerId="LiveId" clId="{A92B2037-8CAC-45DC-8451-2E2A7A9FBACC}" dt="2025-03-12T08:50:30.589" v="1208" actId="12"/>
        <pc:sldMkLst>
          <pc:docMk/>
          <pc:sldMk cId="2696403946" sldId="265"/>
        </pc:sldMkLst>
        <pc:spChg chg="del">
          <ac:chgData name="Tea Zografska" userId="f8053a6d79e255f8" providerId="LiveId" clId="{A92B2037-8CAC-45DC-8451-2E2A7A9FBACC}" dt="2025-03-12T08:29:33.474" v="897" actId="478"/>
          <ac:spMkLst>
            <pc:docMk/>
            <pc:sldMk cId="2696403946" sldId="265"/>
            <ac:spMk id="6" creationId="{ECFBFDF7-8620-DD14-02AF-F213756B613F}"/>
          </ac:spMkLst>
        </pc:spChg>
        <pc:spChg chg="del">
          <ac:chgData name="Tea Zografska" userId="f8053a6d79e255f8" providerId="LiveId" clId="{A92B2037-8CAC-45DC-8451-2E2A7A9FBACC}" dt="2025-03-12T08:29:09.206" v="859" actId="478"/>
          <ac:spMkLst>
            <pc:docMk/>
            <pc:sldMk cId="2696403946" sldId="265"/>
            <ac:spMk id="7" creationId="{A4BD9668-C730-4D86-25C1-AB87421004BD}"/>
          </ac:spMkLst>
        </pc:spChg>
        <pc:spChg chg="mod">
          <ac:chgData name="Tea Zografska" userId="f8053a6d79e255f8" providerId="LiveId" clId="{A92B2037-8CAC-45DC-8451-2E2A7A9FBACC}" dt="2025-03-12T08:50:01.735" v="1200" actId="1076"/>
          <ac:spMkLst>
            <pc:docMk/>
            <pc:sldMk cId="2696403946" sldId="265"/>
            <ac:spMk id="8" creationId="{B4E2D687-ABDE-EB8E-3624-388C1F2F804E}"/>
          </ac:spMkLst>
        </pc:spChg>
        <pc:spChg chg="del mod">
          <ac:chgData name="Tea Zografska" userId="f8053a6d79e255f8" providerId="LiveId" clId="{A92B2037-8CAC-45DC-8451-2E2A7A9FBACC}" dt="2025-03-12T08:28:50.184" v="851" actId="478"/>
          <ac:spMkLst>
            <pc:docMk/>
            <pc:sldMk cId="2696403946" sldId="265"/>
            <ac:spMk id="9" creationId="{015B17CC-D1F0-97DB-6E97-5529EFC766BA}"/>
          </ac:spMkLst>
        </pc:spChg>
        <pc:spChg chg="del">
          <ac:chgData name="Tea Zografska" userId="f8053a6d79e255f8" providerId="LiveId" clId="{A92B2037-8CAC-45DC-8451-2E2A7A9FBACC}" dt="2025-03-12T08:28:52.929" v="852" actId="478"/>
          <ac:spMkLst>
            <pc:docMk/>
            <pc:sldMk cId="2696403946" sldId="265"/>
            <ac:spMk id="10" creationId="{49CE4D5B-ADFF-E17C-4A73-E5CAD8537D18}"/>
          </ac:spMkLst>
        </pc:spChg>
        <pc:spChg chg="del">
          <ac:chgData name="Tea Zografska" userId="f8053a6d79e255f8" providerId="LiveId" clId="{A92B2037-8CAC-45DC-8451-2E2A7A9FBACC}" dt="2025-03-12T08:28:56.235" v="853" actId="478"/>
          <ac:spMkLst>
            <pc:docMk/>
            <pc:sldMk cId="2696403946" sldId="265"/>
            <ac:spMk id="11" creationId="{17AA33A2-7A3F-1B10-31F4-CA1D57B6D764}"/>
          </ac:spMkLst>
        </pc:spChg>
        <pc:spChg chg="del">
          <ac:chgData name="Tea Zografska" userId="f8053a6d79e255f8" providerId="LiveId" clId="{A92B2037-8CAC-45DC-8451-2E2A7A9FBACC}" dt="2025-03-12T08:28:58.718" v="854" actId="478"/>
          <ac:spMkLst>
            <pc:docMk/>
            <pc:sldMk cId="2696403946" sldId="265"/>
            <ac:spMk id="12" creationId="{9291AA5E-4210-E72A-EBA9-E4E5CFFA6063}"/>
          </ac:spMkLst>
        </pc:spChg>
        <pc:spChg chg="del">
          <ac:chgData name="Tea Zografska" userId="f8053a6d79e255f8" providerId="LiveId" clId="{A92B2037-8CAC-45DC-8451-2E2A7A9FBACC}" dt="2025-03-12T08:29:04.185" v="856" actId="478"/>
          <ac:spMkLst>
            <pc:docMk/>
            <pc:sldMk cId="2696403946" sldId="265"/>
            <ac:spMk id="13" creationId="{A4475613-A335-6319-7BAE-26AA62D3BE10}"/>
          </ac:spMkLst>
        </pc:spChg>
        <pc:spChg chg="del">
          <ac:chgData name="Tea Zografska" userId="f8053a6d79e255f8" providerId="LiveId" clId="{A92B2037-8CAC-45DC-8451-2E2A7A9FBACC}" dt="2025-03-12T08:29:05.799" v="857" actId="478"/>
          <ac:spMkLst>
            <pc:docMk/>
            <pc:sldMk cId="2696403946" sldId="265"/>
            <ac:spMk id="14" creationId="{51446A14-689C-3C3D-0880-A4E657430575}"/>
          </ac:spMkLst>
        </pc:spChg>
        <pc:spChg chg="del">
          <ac:chgData name="Tea Zografska" userId="f8053a6d79e255f8" providerId="LiveId" clId="{A92B2037-8CAC-45DC-8451-2E2A7A9FBACC}" dt="2025-03-12T08:29:07.567" v="858" actId="478"/>
          <ac:spMkLst>
            <pc:docMk/>
            <pc:sldMk cId="2696403946" sldId="265"/>
            <ac:spMk id="15" creationId="{7709547F-5463-1693-E4CC-01090409197A}"/>
          </ac:spMkLst>
        </pc:spChg>
        <pc:spChg chg="add del mod">
          <ac:chgData name="Tea Zografska" userId="f8053a6d79e255f8" providerId="LiveId" clId="{A92B2037-8CAC-45DC-8451-2E2A7A9FBACC}" dt="2025-03-12T08:30:40.777" v="910"/>
          <ac:spMkLst>
            <pc:docMk/>
            <pc:sldMk cId="2696403946" sldId="265"/>
            <ac:spMk id="16" creationId="{38282B1F-8F33-7F94-9DF4-48327A14DBD1}"/>
          </ac:spMkLst>
        </pc:spChg>
        <pc:spChg chg="add mod">
          <ac:chgData name="Tea Zografska" userId="f8053a6d79e255f8" providerId="LiveId" clId="{A92B2037-8CAC-45DC-8451-2E2A7A9FBACC}" dt="2025-03-12T08:50:30.589" v="1208" actId="12"/>
          <ac:spMkLst>
            <pc:docMk/>
            <pc:sldMk cId="2696403946" sldId="265"/>
            <ac:spMk id="17" creationId="{D6184A1A-1751-C336-CDEE-6A8426A15D57}"/>
          </ac:spMkLst>
        </pc:spChg>
        <pc:grpChg chg="del">
          <ac:chgData name="Tea Zografska" userId="f8053a6d79e255f8" providerId="LiveId" clId="{A92B2037-8CAC-45DC-8451-2E2A7A9FBACC}" dt="2025-03-12T08:29:02.343" v="855" actId="478"/>
          <ac:grpSpMkLst>
            <pc:docMk/>
            <pc:sldMk cId="2696403946" sldId="265"/>
            <ac:grpSpMk id="3" creationId="{8DD1F4C5-B282-A01F-D80A-62E1CB0D2D8D}"/>
          </ac:grpSpMkLst>
        </pc:grpChg>
      </pc:sldChg>
      <pc:sldChg chg="new del">
        <pc:chgData name="Tea Zografska" userId="f8053a6d79e255f8" providerId="LiveId" clId="{A92B2037-8CAC-45DC-8451-2E2A7A9FBACC}" dt="2025-03-12T08:28:40.526" v="848" actId="2696"/>
        <pc:sldMkLst>
          <pc:docMk/>
          <pc:sldMk cId="3737781736" sldId="265"/>
        </pc:sldMkLst>
      </pc:sldChg>
    </pc:docChg>
  </pc:docChgLst>
  <pc:docChgLst>
    <pc:chgData name="Tea Zografska" userId="f8053a6d79e255f8" providerId="LiveId" clId="{39F19CF0-213B-46E4-92D2-DCEA9EDE59EB}"/>
    <pc:docChg chg="delSld modSld">
      <pc:chgData name="Tea Zografska" userId="f8053a6d79e255f8" providerId="LiveId" clId="{39F19CF0-213B-46E4-92D2-DCEA9EDE59EB}" dt="2025-03-11T10:36:14.014" v="6" actId="1076"/>
      <pc:docMkLst>
        <pc:docMk/>
      </pc:docMkLst>
      <pc:sldChg chg="modSp mod">
        <pc:chgData name="Tea Zografska" userId="f8053a6d79e255f8" providerId="LiveId" clId="{39F19CF0-213B-46E4-92D2-DCEA9EDE59EB}" dt="2025-03-11T10:36:14.014" v="6" actId="1076"/>
        <pc:sldMkLst>
          <pc:docMk/>
          <pc:sldMk cId="0" sldId="259"/>
        </pc:sldMkLst>
        <pc:spChg chg="mod">
          <ac:chgData name="Tea Zografska" userId="f8053a6d79e255f8" providerId="LiveId" clId="{39F19CF0-213B-46E4-92D2-DCEA9EDE59EB}" dt="2025-03-11T10:35:50.391" v="3" actId="1076"/>
          <ac:spMkLst>
            <pc:docMk/>
            <pc:sldMk cId="0" sldId="259"/>
            <ac:spMk id="11" creationId="{00000000-0000-0000-0000-000000000000}"/>
          </ac:spMkLst>
        </pc:spChg>
        <pc:spChg chg="mod">
          <ac:chgData name="Tea Zografska" userId="f8053a6d79e255f8" providerId="LiveId" clId="{39F19CF0-213B-46E4-92D2-DCEA9EDE59EB}" dt="2025-03-11T10:36:14.014" v="6" actId="1076"/>
          <ac:spMkLst>
            <pc:docMk/>
            <pc:sldMk cId="0" sldId="259"/>
            <ac:spMk id="15" creationId="{00000000-0000-0000-0000-000000000000}"/>
          </ac:spMkLst>
        </pc:spChg>
        <pc:spChg chg="mod">
          <ac:chgData name="Tea Zografska" userId="f8053a6d79e255f8" providerId="LiveId" clId="{39F19CF0-213B-46E4-92D2-DCEA9EDE59EB}" dt="2025-03-11T10:35:55.701" v="4" actId="1076"/>
          <ac:spMkLst>
            <pc:docMk/>
            <pc:sldMk cId="0" sldId="259"/>
            <ac:spMk id="16" creationId="{00000000-0000-0000-0000-000000000000}"/>
          </ac:spMkLst>
        </pc:spChg>
        <pc:grpChg chg="mod">
          <ac:chgData name="Tea Zografska" userId="f8053a6d79e255f8" providerId="LiveId" clId="{39F19CF0-213B-46E4-92D2-DCEA9EDE59EB}" dt="2025-03-11T10:35:21.933" v="1" actId="1076"/>
          <ac:grpSpMkLst>
            <pc:docMk/>
            <pc:sldMk cId="0" sldId="259"/>
            <ac:grpSpMk id="3" creationId="{00000000-0000-0000-0000-000000000000}"/>
          </ac:grpSpMkLst>
        </pc:grpChg>
      </pc:sldChg>
      <pc:sldChg chg="del">
        <pc:chgData name="Tea Zografska" userId="f8053a6d79e255f8" providerId="LiveId" clId="{39F19CF0-213B-46E4-92D2-DCEA9EDE59EB}" dt="2025-03-11T10:35:10.556" v="0" actId="2696"/>
        <pc:sldMkLst>
          <pc:docMk/>
          <pc:sldMk cId="0" sldId="26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srr.org.mk/wp-content/uploads/2025/01/AnalizaALB_FIN.pdf" TargetMode="External"/><Relationship Id="rId5" Type="http://schemas.openxmlformats.org/officeDocument/2006/relationships/hyperlink" Target="https://nsrr.org.mk/wp-content/uploads/2025/01/%D0%90%D0%BD%D0%B0%D0%BB%D0%B8%D0%B7%D0%B0%D0%9C%D0%9A%D0%94-%D0%A4%D0%98%D0%9D1-1.pdf" TargetMode="External"/><Relationship Id="rId4" Type="http://schemas.openxmlformats.org/officeDocument/2006/relationships/hyperlink" Target="https://nsrr.org.mk/wp-content/uploads/2025/01/%D0%92%D0%BE%D0%B4%D0%B8%D1%87%D0%9C%D0%9A%D0%94-%D0%9F%D0%A0%D0%98%D0%9D%D0%A2.pdf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1.sv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sv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1.svg"/><Relationship Id="rId10" Type="http://schemas.openxmlformats.org/officeDocument/2006/relationships/image" Target="../media/image9.png"/><Relationship Id="rId4" Type="http://schemas.openxmlformats.org/officeDocument/2006/relationships/image" Target="../media/image10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B8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924962" y="-15590"/>
            <a:ext cx="16363038" cy="8520557"/>
            <a:chOff x="0" y="0"/>
            <a:chExt cx="4309607" cy="2244097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309607" cy="2244097"/>
            </a:xfrm>
            <a:custGeom>
              <a:avLst/>
              <a:gdLst/>
              <a:ahLst/>
              <a:cxnLst/>
              <a:rect l="l" t="t" r="r" b="b"/>
              <a:pathLst>
                <a:path w="4309607" h="2244097">
                  <a:moveTo>
                    <a:pt x="0" y="0"/>
                  </a:moveTo>
                  <a:lnTo>
                    <a:pt x="4309607" y="0"/>
                  </a:lnTo>
                  <a:lnTo>
                    <a:pt x="4309607" y="2244097"/>
                  </a:lnTo>
                  <a:lnTo>
                    <a:pt x="0" y="224409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4309607" cy="22821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4406931" y="9068435"/>
            <a:ext cx="2852369" cy="3511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860"/>
              </a:lnSpc>
            </a:pPr>
            <a:r>
              <a:rPr lang="en-US" sz="2000" spc="16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</a:t>
            </a:r>
          </a:p>
        </p:txBody>
      </p:sp>
      <p:sp>
        <p:nvSpPr>
          <p:cNvPr id="8" name="Freeform 8"/>
          <p:cNvSpPr/>
          <p:nvPr/>
        </p:nvSpPr>
        <p:spPr>
          <a:xfrm rot="5400000">
            <a:off x="-723249" y="2257023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2890274" y="3397191"/>
            <a:ext cx="11370395" cy="172357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817"/>
              </a:lnSpc>
            </a:pPr>
            <a:r>
              <a:rPr lang="en-US" sz="5928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Клучни наоди и приоритети: </a:t>
            </a:r>
            <a:r>
              <a:rPr lang="en-US" sz="5928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Интерсекциски родови анализи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2890274" y="5536925"/>
            <a:ext cx="10973560" cy="11644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145"/>
              </a:lnSpc>
            </a:pPr>
            <a:r>
              <a:rPr lang="en-US" sz="2199" spc="10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На локалните стратешки документи, политики и акциони планови и алатки за нивно усогласување со општинските годишни програми и буџети на 17 таргет општини</a:t>
            </a:r>
          </a:p>
        </p:txBody>
      </p:sp>
      <p:pic>
        <p:nvPicPr>
          <p:cNvPr id="2053" name="image4.png">
            <a:extLst>
              <a:ext uri="{FF2B5EF4-FFF2-40B4-BE49-F238E27FC236}">
                <a16:creationId xmlns:a16="http://schemas.microsoft.com/office/drawing/2014/main" id="{2B9B7267-2254-19ED-17E3-59A7E7D85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t="18082" r="17770" b="14372"/>
          <a:stretch>
            <a:fillRect/>
          </a:stretch>
        </p:blipFill>
        <p:spPr bwMode="auto">
          <a:xfrm>
            <a:off x="6376077" y="257232"/>
            <a:ext cx="1258901" cy="96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image1.jpg" descr="baner_NSRR_SOZM">
            <a:extLst>
              <a:ext uri="{FF2B5EF4-FFF2-40B4-BE49-F238E27FC236}">
                <a16:creationId xmlns:a16="http://schemas.microsoft.com/office/drawing/2014/main" id="{17BEE62C-2759-8B86-9563-8DC389932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6824" y="326438"/>
            <a:ext cx="1477647" cy="881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image3.gif">
            <a:extLst>
              <a:ext uri="{FF2B5EF4-FFF2-40B4-BE49-F238E27FC236}">
                <a16:creationId xmlns:a16="http://schemas.microsoft.com/office/drawing/2014/main" id="{00012E46-92B1-D3B0-16D8-460179B95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4634" y="392357"/>
            <a:ext cx="2238481" cy="795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age2.jpg" descr="ADI Logo">
            <a:extLst>
              <a:ext uri="{FF2B5EF4-FFF2-40B4-BE49-F238E27FC236}">
                <a16:creationId xmlns:a16="http://schemas.microsoft.com/office/drawing/2014/main" id="{532604DC-24A6-1981-9072-CF08CA6CB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881" y="479066"/>
            <a:ext cx="1164852" cy="62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5.png">
            <a:extLst>
              <a:ext uri="{FF2B5EF4-FFF2-40B4-BE49-F238E27FC236}">
                <a16:creationId xmlns:a16="http://schemas.microsoft.com/office/drawing/2014/main" id="{28828B84-E3E4-CD4D-4A8D-1A683BFF4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591" y="508000"/>
            <a:ext cx="2817163" cy="59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6">
            <a:extLst>
              <a:ext uri="{FF2B5EF4-FFF2-40B4-BE49-F238E27FC236}">
                <a16:creationId xmlns:a16="http://schemas.microsoft.com/office/drawing/2014/main" id="{F480C753-AC51-EF6D-4C90-688964265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Rectangle 7">
            <a:extLst>
              <a:ext uri="{FF2B5EF4-FFF2-40B4-BE49-F238E27FC236}">
                <a16:creationId xmlns:a16="http://schemas.microsoft.com/office/drawing/2014/main" id="{CB2620CA-EFEA-FF06-5768-63D16C7C0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B8DD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D85CD56-1BF2-A205-5B0E-1CC613527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D36E2E05-A567-00F8-1EF1-936288296891}"/>
              </a:ext>
            </a:extLst>
          </p:cNvPr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B4E2D687-ABDE-EB8E-3624-388C1F2F804E}"/>
              </a:ext>
            </a:extLst>
          </p:cNvPr>
          <p:cNvSpPr txBox="1"/>
          <p:nvPr/>
        </p:nvSpPr>
        <p:spPr>
          <a:xfrm>
            <a:off x="2283814" y="1044320"/>
            <a:ext cx="13626587" cy="18355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475"/>
              </a:lnSpc>
            </a:pPr>
            <a:r>
              <a:rPr lang="mk-MK" sz="4800" b="1" dirty="0">
                <a:solidFill>
                  <a:schemeClr val="bg1"/>
                </a:solidFill>
                <a:latin typeface="TT Hoves Bold"/>
                <a:ea typeface="TT Hoves Bold"/>
                <a:cs typeface="TT Hoves Bold"/>
                <a:sym typeface="TT Hoves Bold"/>
              </a:rPr>
              <a:t>Дополнителни ресурси релевантни за повикот</a:t>
            </a:r>
            <a:endParaRPr lang="en-US" sz="4800" b="1" dirty="0">
              <a:solidFill>
                <a:schemeClr val="bg1"/>
              </a:solidFill>
              <a:latin typeface="TT Hoves Bold"/>
              <a:ea typeface="TT Hoves Bold"/>
              <a:cs typeface="TT Hoves Bold"/>
              <a:sym typeface="TT Hoves Bold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184A1A-1751-C336-CDEE-6A8426A15D57}"/>
              </a:ext>
            </a:extLst>
          </p:cNvPr>
          <p:cNvSpPr txBox="1"/>
          <p:nvPr/>
        </p:nvSpPr>
        <p:spPr>
          <a:xfrm>
            <a:off x="1219200" y="3390900"/>
            <a:ext cx="15849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mk-MK" sz="2800" b="1" dirty="0">
                <a:solidFill>
                  <a:schemeClr val="bg1"/>
                </a:solidFill>
                <a:latin typeface="TT Hoves" panose="020B0604020202020204" charset="0"/>
              </a:rPr>
              <a:t>„Водич за интерсекциски родов пристап“</a:t>
            </a:r>
          </a:p>
          <a:p>
            <a:endParaRPr lang="mk-MK" sz="2000" dirty="0">
              <a:latin typeface="TT Hoves" panose="020B0604020202020204" charset="0"/>
            </a:endParaRPr>
          </a:p>
          <a:p>
            <a:r>
              <a:rPr lang="mk-MK" sz="2800" b="1" dirty="0">
                <a:solidFill>
                  <a:schemeClr val="bg1"/>
                </a:solidFill>
                <a:latin typeface="TT Hoves" panose="020B0604020202020204" charset="0"/>
              </a:rPr>
              <a:t>Линк: </a:t>
            </a:r>
            <a:r>
              <a:rPr lang="en-US" sz="2800" dirty="0">
                <a:latin typeface="TT Hoves" panose="020B0604020202020204" charset="0"/>
                <a:hlinkClick r:id="rId4"/>
              </a:rPr>
              <a:t>https://nsrr.org.mk/wp</a:t>
            </a:r>
            <a:r>
              <a:rPr lang="mk-MK" sz="2800" dirty="0">
                <a:latin typeface="TT Hoves" panose="020B0604020202020204" charset="0"/>
                <a:hlinkClick r:id="rId4"/>
              </a:rPr>
              <a:t>-</a:t>
            </a:r>
            <a:r>
              <a:rPr lang="en-US" sz="2800" dirty="0">
                <a:latin typeface="TT Hoves" panose="020B0604020202020204" charset="0"/>
                <a:hlinkClick r:id="rId4"/>
              </a:rPr>
              <a:t>content/uploads/2025/01/%D0%92%D0%BE%D0%B4%D0%B8%D1%87%D0%9C%D0%9A%D0%94-%D0%9F%D0%A0%D0%98%D0%9D%D0%A2.pdf</a:t>
            </a:r>
            <a:r>
              <a:rPr lang="mk-MK" sz="2800" dirty="0">
                <a:latin typeface="TT Hoves" panose="020B0604020202020204" charset="0"/>
              </a:rPr>
              <a:t> </a:t>
            </a:r>
            <a:endParaRPr lang="en-US" sz="2800" dirty="0">
              <a:latin typeface="TT Hoves" panose="020B0604020202020204" charset="0"/>
            </a:endParaRPr>
          </a:p>
          <a:p>
            <a:endParaRPr lang="en-US" sz="2000" dirty="0">
              <a:latin typeface="TT Hoves" panose="020B060402020202020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mk-MK" sz="2800" b="1" dirty="0">
                <a:solidFill>
                  <a:schemeClr val="bg1"/>
                </a:solidFill>
                <a:latin typeface="TT Hoves" panose="020B0604020202020204" charset="0"/>
              </a:rPr>
              <a:t>„Анализа за интерсекциски родов пристап“  </a:t>
            </a:r>
          </a:p>
          <a:p>
            <a:endParaRPr lang="mk-MK" sz="2000" dirty="0">
              <a:latin typeface="TT Hoves" panose="020B0604020202020204" charset="0"/>
            </a:endParaRPr>
          </a:p>
          <a:p>
            <a:r>
              <a:rPr lang="mk-MK" sz="2800" b="1" dirty="0">
                <a:solidFill>
                  <a:schemeClr val="bg1"/>
                </a:solidFill>
                <a:latin typeface="TT Hoves" panose="020B0604020202020204" charset="0"/>
              </a:rPr>
              <a:t>Линк – македонска верзија:</a:t>
            </a:r>
            <a:r>
              <a:rPr lang="mk-MK" sz="2800" dirty="0">
                <a:latin typeface="TT Hoves" panose="020B0604020202020204" charset="0"/>
              </a:rPr>
              <a:t> </a:t>
            </a:r>
            <a:r>
              <a:rPr lang="en-US" sz="2800" dirty="0">
                <a:latin typeface="TT Hoves" panose="020B0604020202020204" charset="0"/>
                <a:hlinkClick r:id="rId5"/>
              </a:rPr>
              <a:t>https://nsrr.org.mk/wp-content/uploads/2025/01/%D0%90%D0%BD%D0%B0%D0%BB%D0%B8%D0%B7%D0%B0%D0%9C%D0%9A%D0%94-%D0%A4%D0%98%D0%9D1-1.pdf</a:t>
            </a:r>
            <a:endParaRPr lang="mk-MK" sz="2800" dirty="0">
              <a:latin typeface="TT Hoves" panose="020B0604020202020204" charset="0"/>
            </a:endParaRPr>
          </a:p>
          <a:p>
            <a:endParaRPr lang="mk-MK" sz="2800" dirty="0">
              <a:latin typeface="TT Hoves" panose="020B0604020202020204" charset="0"/>
            </a:endParaRPr>
          </a:p>
          <a:p>
            <a:r>
              <a:rPr lang="mk-MK" sz="2800" b="1" dirty="0">
                <a:solidFill>
                  <a:schemeClr val="bg1"/>
                </a:solidFill>
                <a:latin typeface="TT Hoves" panose="020B0604020202020204" charset="0"/>
              </a:rPr>
              <a:t>Линк – албанска верзија: </a:t>
            </a:r>
            <a:r>
              <a:rPr lang="en-US" sz="2800" dirty="0">
                <a:latin typeface="TT Hoves" panose="020B0604020202020204" charset="0"/>
                <a:hlinkClick r:id="rId6"/>
              </a:rPr>
              <a:t>https://nsrr.org.mk/wp-content/uploads/2025/01/AnalizaALB_FIN.pdf</a:t>
            </a:r>
            <a:r>
              <a:rPr lang="mk-MK" sz="2800" dirty="0">
                <a:latin typeface="TT Hoves" panose="020B0604020202020204" charset="0"/>
              </a:rPr>
              <a:t> </a:t>
            </a:r>
            <a:endParaRPr lang="en-US" sz="2800" dirty="0">
              <a:latin typeface="TT Hoves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403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879945" y="2583522"/>
            <a:ext cx="13451137" cy="1483210"/>
            <a:chOff x="0" y="0"/>
            <a:chExt cx="3542686" cy="39064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542686" cy="390640"/>
            </a:xfrm>
            <a:custGeom>
              <a:avLst/>
              <a:gdLst/>
              <a:ahLst/>
              <a:cxnLst/>
              <a:rect l="l" t="t" r="r" b="b"/>
              <a:pathLst>
                <a:path w="3542686" h="390640">
                  <a:moveTo>
                    <a:pt x="57556" y="0"/>
                  </a:moveTo>
                  <a:lnTo>
                    <a:pt x="3485131" y="0"/>
                  </a:lnTo>
                  <a:cubicBezTo>
                    <a:pt x="3516918" y="0"/>
                    <a:pt x="3542686" y="25769"/>
                    <a:pt x="3542686" y="57556"/>
                  </a:cubicBezTo>
                  <a:lnTo>
                    <a:pt x="3542686" y="333084"/>
                  </a:lnTo>
                  <a:cubicBezTo>
                    <a:pt x="3542686" y="364871"/>
                    <a:pt x="3516918" y="390640"/>
                    <a:pt x="3485131" y="390640"/>
                  </a:cubicBezTo>
                  <a:lnTo>
                    <a:pt x="57556" y="390640"/>
                  </a:lnTo>
                  <a:cubicBezTo>
                    <a:pt x="25769" y="390640"/>
                    <a:pt x="0" y="364871"/>
                    <a:pt x="0" y="333084"/>
                  </a:cubicBezTo>
                  <a:lnTo>
                    <a:pt x="0" y="57556"/>
                  </a:lnTo>
                  <a:cubicBezTo>
                    <a:pt x="0" y="25769"/>
                    <a:pt x="25769" y="0"/>
                    <a:pt x="57556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28575"/>
              <a:ext cx="3542686" cy="41921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6374"/>
                </a:lnSpc>
              </a:pPr>
              <a:r>
                <a:rPr lang="en-US" sz="5099" b="1" spc="413">
                  <a:solidFill>
                    <a:srgbClr val="FFFFFF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Вовед</a:t>
              </a:r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905141" y="4686300"/>
            <a:ext cx="14751984" cy="2333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44549" lvl="1" indent="-322274" algn="l">
              <a:lnSpc>
                <a:spcPts val="3731"/>
              </a:lnSpc>
              <a:buFont typeface="Arial"/>
              <a:buChar char="•"/>
            </a:pP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Анализа на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теренско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истражување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спроведено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во 17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таргет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општини </a:t>
            </a:r>
          </a:p>
          <a:p>
            <a:pPr marL="644549" lvl="1" indent="-322274" algn="l">
              <a:lnSpc>
                <a:spcPts val="3731"/>
              </a:lnSpc>
              <a:buFont typeface="Arial"/>
              <a:buChar char="•"/>
            </a:pPr>
            <a:r>
              <a:rPr lang="en-US" sz="2985" b="1" spc="241" dirty="0" err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Фокус</a:t>
            </a:r>
            <a:r>
              <a:rPr lang="en-US" sz="2985" b="1" spc="241" dirty="0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: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Интерсекциска родова анализа на локалните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стратегии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, политики и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акциски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планови</a:t>
            </a:r>
            <a:endParaRPr lang="en-US" sz="2985" spc="241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  <a:p>
            <a:pPr marL="644549" lvl="1" indent="-322274" algn="l">
              <a:lnSpc>
                <a:spcPts val="3731"/>
              </a:lnSpc>
              <a:spcBef>
                <a:spcPct val="0"/>
              </a:spcBef>
              <a:buFont typeface="Arial"/>
              <a:buChar char="•"/>
            </a:pPr>
            <a:r>
              <a:rPr lang="en-US" sz="2985" b="1" spc="241" dirty="0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Цел: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Идентификување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клучните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предизвици</a:t>
            </a:r>
            <a:r>
              <a:rPr lang="en-US" sz="2985" spc="241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и приоритети за родова еднаквост и социјална </a:t>
            </a:r>
            <a:r>
              <a:rPr lang="en-US" sz="2985" spc="241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инклузија</a:t>
            </a:r>
            <a:endParaRPr lang="en-US" sz="2985" spc="241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6" name="Freeform 6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028700" y="8786866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pic>
        <p:nvPicPr>
          <p:cNvPr id="3077" name="image4.png">
            <a:extLst>
              <a:ext uri="{FF2B5EF4-FFF2-40B4-BE49-F238E27FC236}">
                <a16:creationId xmlns:a16="http://schemas.microsoft.com/office/drawing/2014/main" id="{16849356-38DF-40C9-BDD5-31E95AB2B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t="18082" r="17770" b="14372"/>
          <a:stretch>
            <a:fillRect/>
          </a:stretch>
        </p:blipFill>
        <p:spPr bwMode="auto">
          <a:xfrm>
            <a:off x="4875934" y="481579"/>
            <a:ext cx="1537435" cy="118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image1.jpg" descr="baner_NSRR_SOZM">
            <a:extLst>
              <a:ext uri="{FF2B5EF4-FFF2-40B4-BE49-F238E27FC236}">
                <a16:creationId xmlns:a16="http://schemas.microsoft.com/office/drawing/2014/main" id="{B81B9794-5213-CFE7-089D-1C927EC96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620" y="654175"/>
            <a:ext cx="1537436" cy="917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image3.gif">
            <a:extLst>
              <a:ext uri="{FF2B5EF4-FFF2-40B4-BE49-F238E27FC236}">
                <a16:creationId xmlns:a16="http://schemas.microsoft.com/office/drawing/2014/main" id="{B2091526-3C11-2DE3-9A5B-28F07BF01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4099" y="565696"/>
            <a:ext cx="2480858" cy="88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image2.jpg" descr="ADI Logo">
            <a:extLst>
              <a:ext uri="{FF2B5EF4-FFF2-40B4-BE49-F238E27FC236}">
                <a16:creationId xmlns:a16="http://schemas.microsoft.com/office/drawing/2014/main" id="{81630EB0-B375-5621-1880-C72F3657B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7037" y="745143"/>
            <a:ext cx="1294682" cy="691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image5.png">
            <a:extLst>
              <a:ext uri="{FF2B5EF4-FFF2-40B4-BE49-F238E27FC236}">
                <a16:creationId xmlns:a16="http://schemas.microsoft.com/office/drawing/2014/main" id="{BB54C7F5-509E-92F3-8BCF-4DB0580BE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60" y="835435"/>
            <a:ext cx="3207206" cy="67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210FFA90-4919-DEB9-6808-6253EE2C9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91F95B70-8F4C-87BB-EBE7-91B975ED2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1805162"/>
            <a:ext cx="12659693" cy="1483210"/>
            <a:chOff x="0" y="0"/>
            <a:chExt cx="3334240" cy="39064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3334240" cy="390640"/>
            </a:xfrm>
            <a:custGeom>
              <a:avLst/>
              <a:gdLst/>
              <a:ahLst/>
              <a:cxnLst/>
              <a:rect l="l" t="t" r="r" b="b"/>
              <a:pathLst>
                <a:path w="3334240" h="390640">
                  <a:moveTo>
                    <a:pt x="61154" y="0"/>
                  </a:moveTo>
                  <a:lnTo>
                    <a:pt x="3273086" y="0"/>
                  </a:lnTo>
                  <a:cubicBezTo>
                    <a:pt x="3306861" y="0"/>
                    <a:pt x="3334240" y="27380"/>
                    <a:pt x="3334240" y="61154"/>
                  </a:cubicBezTo>
                  <a:lnTo>
                    <a:pt x="3334240" y="329485"/>
                  </a:lnTo>
                  <a:cubicBezTo>
                    <a:pt x="3334240" y="363260"/>
                    <a:pt x="3306861" y="390640"/>
                    <a:pt x="3273086" y="390640"/>
                  </a:cubicBezTo>
                  <a:lnTo>
                    <a:pt x="61154" y="390640"/>
                  </a:lnTo>
                  <a:cubicBezTo>
                    <a:pt x="27380" y="390640"/>
                    <a:pt x="0" y="363260"/>
                    <a:pt x="0" y="329485"/>
                  </a:cubicBezTo>
                  <a:lnTo>
                    <a:pt x="0" y="61154"/>
                  </a:lnTo>
                  <a:cubicBezTo>
                    <a:pt x="0" y="27380"/>
                    <a:pt x="27380" y="0"/>
                    <a:pt x="61154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3334240" cy="4096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2073692"/>
            <a:ext cx="5690339" cy="946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475"/>
              </a:lnSpc>
            </a:pPr>
            <a:r>
              <a:rPr lang="en-US" sz="6500" b="1" dirty="0">
                <a:solidFill>
                  <a:srgbClr val="FFFFFF"/>
                </a:solidFill>
                <a:latin typeface="TT Hoves Bold"/>
                <a:ea typeface="TT Hoves Bold"/>
                <a:cs typeface="TT Hoves Bold"/>
                <a:sym typeface="TT Hoves Bold"/>
              </a:rPr>
              <a:t>Општи наоди</a:t>
            </a:r>
          </a:p>
        </p:txBody>
      </p:sp>
      <p:sp>
        <p:nvSpPr>
          <p:cNvPr id="8" name="Freeform 8"/>
          <p:cNvSpPr/>
          <p:nvPr/>
        </p:nvSpPr>
        <p:spPr>
          <a:xfrm>
            <a:off x="13755402" y="9022583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1028700" y="4077758"/>
            <a:ext cx="15507351" cy="41669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26112" lvl="1" indent="-313056" algn="l">
              <a:lnSpc>
                <a:spcPts val="4060"/>
              </a:lnSpc>
              <a:buFont typeface="Arial"/>
              <a:buChar char="•"/>
            </a:pPr>
            <a:r>
              <a:rPr lang="mk-MK" sz="2900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Утврдени се значителни разлики во примената на родово сензитивни политики низ општините.</a:t>
            </a:r>
          </a:p>
          <a:p>
            <a:pPr marL="626112" lvl="1" indent="-313056" algn="l">
              <a:lnSpc>
                <a:spcPts val="4060"/>
              </a:lnSpc>
              <a:buFont typeface="Arial"/>
              <a:buChar char="•"/>
            </a:pPr>
            <a:r>
              <a:rPr lang="mk-MK" sz="2900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Жените од ранливи категории се соочуваат со системски бариери во пристапот до правда, образование, вработување и социјални услуги. </a:t>
            </a:r>
          </a:p>
          <a:p>
            <a:pPr marL="626112" lvl="1" indent="-313056" algn="l">
              <a:lnSpc>
                <a:spcPts val="4060"/>
              </a:lnSpc>
              <a:buFont typeface="Arial"/>
              <a:buChar char="•"/>
            </a:pPr>
            <a:r>
              <a:rPr lang="mk-MK" sz="2900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Постои ограничена транспарентност и јавна информираност за активностите на локалната самоуправа</a:t>
            </a:r>
          </a:p>
          <a:p>
            <a:pPr marL="626112" lvl="1" indent="-313056" algn="just">
              <a:lnSpc>
                <a:spcPts val="4060"/>
              </a:lnSpc>
              <a:buFont typeface="Arial"/>
              <a:buChar char="•"/>
            </a:pPr>
            <a:r>
              <a:rPr lang="mk-MK" sz="2900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Непостојаност во собирањето на родово дезагрегирани податоци и недостаток на интерсекциски пристап во повекето општини. </a:t>
            </a:r>
          </a:p>
        </p:txBody>
      </p:sp>
      <p:pic>
        <p:nvPicPr>
          <p:cNvPr id="4101" name="image4.png">
            <a:extLst>
              <a:ext uri="{FF2B5EF4-FFF2-40B4-BE49-F238E27FC236}">
                <a16:creationId xmlns:a16="http://schemas.microsoft.com/office/drawing/2014/main" id="{A5DCF7F9-30D8-04F7-C391-AA3F602CA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t="18082" r="17770" b="14372"/>
          <a:stretch>
            <a:fillRect/>
          </a:stretch>
        </p:blipFill>
        <p:spPr bwMode="auto">
          <a:xfrm>
            <a:off x="4747544" y="182759"/>
            <a:ext cx="1657782" cy="1273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image1.jpg" descr="baner_NSRR_SOZM">
            <a:extLst>
              <a:ext uri="{FF2B5EF4-FFF2-40B4-BE49-F238E27FC236}">
                <a16:creationId xmlns:a16="http://schemas.microsoft.com/office/drawing/2014/main" id="{012FD6E0-8EAE-F1DD-74E7-C1D02035B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507" y="378379"/>
            <a:ext cx="1820341" cy="1086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image3.gif">
            <a:extLst>
              <a:ext uri="{FF2B5EF4-FFF2-40B4-BE49-F238E27FC236}">
                <a16:creationId xmlns:a16="http://schemas.microsoft.com/office/drawing/2014/main" id="{2F1C1CF0-E3A6-7145-9A55-7AC4CA385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7985" y="441064"/>
            <a:ext cx="2953863" cy="105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image2.jpg" descr="ADI Logo">
            <a:extLst>
              <a:ext uri="{FF2B5EF4-FFF2-40B4-BE49-F238E27FC236}">
                <a16:creationId xmlns:a16="http://schemas.microsoft.com/office/drawing/2014/main" id="{66FF5484-77DC-CE89-19B0-262C559D0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1754" y="532168"/>
            <a:ext cx="1612410" cy="86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image5.png">
            <a:extLst>
              <a:ext uri="{FF2B5EF4-FFF2-40B4-BE49-F238E27FC236}">
                <a16:creationId xmlns:a16="http://schemas.microsoft.com/office/drawing/2014/main" id="{DF89C784-414C-AE01-18C1-BA3F7EF7B6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596197"/>
            <a:ext cx="3534192" cy="74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6">
            <a:extLst>
              <a:ext uri="{FF2B5EF4-FFF2-40B4-BE49-F238E27FC236}">
                <a16:creationId xmlns:a16="http://schemas.microsoft.com/office/drawing/2014/main" id="{C954371B-4379-E783-3907-60DCE309AB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0" y="48597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6D10EB9D-E7FE-A0B8-F07E-39226CAA7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500" y="505797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B8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-16042" y="4341029"/>
            <a:ext cx="16507014" cy="5945971"/>
            <a:chOff x="0" y="0"/>
            <a:chExt cx="4335869" cy="162781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335869" cy="1627811"/>
            </a:xfrm>
            <a:custGeom>
              <a:avLst/>
              <a:gdLst/>
              <a:ahLst/>
              <a:cxnLst/>
              <a:rect l="l" t="t" r="r" b="b"/>
              <a:pathLst>
                <a:path w="4335869" h="1627811">
                  <a:moveTo>
                    <a:pt x="0" y="0"/>
                  </a:moveTo>
                  <a:lnTo>
                    <a:pt x="4335869" y="0"/>
                  </a:lnTo>
                  <a:lnTo>
                    <a:pt x="4335869" y="1627811"/>
                  </a:lnTo>
                  <a:lnTo>
                    <a:pt x="0" y="1627811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4335869" cy="16659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1028700" y="1485879"/>
            <a:ext cx="12169870" cy="946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475"/>
              </a:lnSpc>
            </a:pPr>
            <a:r>
              <a:rPr lang="en-US" sz="6500" b="1" dirty="0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Мапирање на приоритетите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34852" y="7364594"/>
            <a:ext cx="3956792" cy="368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4"/>
              </a:lnSpc>
            </a:pPr>
            <a:r>
              <a:rPr lang="en-US" sz="2499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Правда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381740" y="7364594"/>
            <a:ext cx="2324213" cy="368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4"/>
              </a:lnSpc>
            </a:pPr>
            <a:r>
              <a:rPr lang="en-US" sz="2499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Образование 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144000" y="7364594"/>
            <a:ext cx="2324213" cy="368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4"/>
              </a:lnSpc>
            </a:pPr>
            <a:r>
              <a:rPr lang="en-US" sz="2499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Вработување </a:t>
            </a:r>
          </a:p>
        </p:txBody>
      </p:sp>
      <p:sp>
        <p:nvSpPr>
          <p:cNvPr id="10" name="AutoShape 10"/>
          <p:cNvSpPr/>
          <p:nvPr/>
        </p:nvSpPr>
        <p:spPr>
          <a:xfrm>
            <a:off x="1362224" y="6377886"/>
            <a:ext cx="13644881" cy="0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AutoShape 11"/>
          <p:cNvSpPr/>
          <p:nvPr/>
        </p:nvSpPr>
        <p:spPr>
          <a:xfrm>
            <a:off x="1342401" y="6377886"/>
            <a:ext cx="0" cy="60805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2" name="AutoShape 12"/>
          <p:cNvSpPr/>
          <p:nvPr/>
        </p:nvSpPr>
        <p:spPr>
          <a:xfrm>
            <a:off x="5543846" y="6377886"/>
            <a:ext cx="0" cy="60805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3" name="AutoShape 13"/>
          <p:cNvSpPr/>
          <p:nvPr/>
        </p:nvSpPr>
        <p:spPr>
          <a:xfrm>
            <a:off x="10179240" y="6377886"/>
            <a:ext cx="0" cy="60805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4" name="Freeform 14"/>
          <p:cNvSpPr/>
          <p:nvPr/>
        </p:nvSpPr>
        <p:spPr>
          <a:xfrm>
            <a:off x="13149216" y="2997710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609600" y="2945188"/>
            <a:ext cx="11119254" cy="4978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3200" dirty="0">
                <a:solidFill>
                  <a:srgbClr val="FFFFFF"/>
                </a:solidFill>
                <a:latin typeface="Canva Sans"/>
                <a:ea typeface="Canva Sans"/>
                <a:cs typeface="Canva Sans"/>
                <a:sym typeface="Canva Sans"/>
              </a:rPr>
              <a:t>Идентификувани се приоритети во четири клучни области:</a:t>
            </a:r>
          </a:p>
        </p:txBody>
      </p:sp>
      <p:sp>
        <p:nvSpPr>
          <p:cNvPr id="16" name="AutoShape 16"/>
          <p:cNvSpPr/>
          <p:nvPr/>
        </p:nvSpPr>
        <p:spPr>
          <a:xfrm>
            <a:off x="15007105" y="6377886"/>
            <a:ext cx="0" cy="608053"/>
          </a:xfrm>
          <a:prstGeom prst="line">
            <a:avLst/>
          </a:prstGeom>
          <a:ln w="38100" cap="flat">
            <a:solidFill>
              <a:srgbClr val="000000"/>
            </a:solidFill>
            <a:prstDash val="solid"/>
            <a:headEnd type="none" w="sm" len="sm"/>
            <a:tailEnd type="arrow" w="med" len="sm"/>
          </a:ln>
        </p:spPr>
      </p:sp>
      <p:sp>
        <p:nvSpPr>
          <p:cNvPr id="17" name="TextBox 17"/>
          <p:cNvSpPr txBox="1"/>
          <p:nvPr/>
        </p:nvSpPr>
        <p:spPr>
          <a:xfrm>
            <a:off x="14120154" y="7183619"/>
            <a:ext cx="2295947" cy="730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874"/>
              </a:lnSpc>
            </a:pPr>
            <a:r>
              <a:rPr lang="en-US" sz="2499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Социјална политика</a:t>
            </a:r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A3F030F0-C9FF-DF46-5BD9-E885AAAB7F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828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7">
            <a:extLst>
              <a:ext uri="{FF2B5EF4-FFF2-40B4-BE49-F238E27FC236}">
                <a16:creationId xmlns:a16="http://schemas.microsoft.com/office/drawing/2014/main" id="{7EFEF362-C0E3-34AE-E2B5-BA574CE38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913084" y="-1"/>
            <a:ext cx="7374916" cy="10287001"/>
            <a:chOff x="0" y="0"/>
            <a:chExt cx="2100718" cy="310490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00718" cy="3104904"/>
            </a:xfrm>
            <a:custGeom>
              <a:avLst/>
              <a:gdLst/>
              <a:ahLst/>
              <a:cxnLst/>
              <a:rect l="l" t="t" r="r" b="b"/>
              <a:pathLst>
                <a:path w="2100718" h="3104904">
                  <a:moveTo>
                    <a:pt x="0" y="0"/>
                  </a:moveTo>
                  <a:lnTo>
                    <a:pt x="2100718" y="0"/>
                  </a:lnTo>
                  <a:lnTo>
                    <a:pt x="2100718" y="3104904"/>
                  </a:lnTo>
                  <a:lnTo>
                    <a:pt x="0" y="3104904"/>
                  </a:ln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00718" cy="31430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415524" y="892494"/>
            <a:ext cx="737279" cy="737279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01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15524" y="6451600"/>
            <a:ext cx="737279" cy="737279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04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15524" y="2707534"/>
            <a:ext cx="737279" cy="73727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02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15524" y="8285305"/>
            <a:ext cx="737279" cy="73727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05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172034" y="2324038"/>
            <a:ext cx="5087266" cy="2832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75"/>
              </a:lnSpc>
            </a:pPr>
            <a:r>
              <a:rPr lang="en-US" sz="6500" b="1">
                <a:solidFill>
                  <a:srgbClr val="FFFFFF"/>
                </a:solidFill>
                <a:latin typeface="TT Hoves Bold"/>
                <a:ea typeface="TT Hoves Bold"/>
                <a:cs typeface="TT Hoves Bold"/>
                <a:sym typeface="TT Hoves Bold"/>
              </a:rPr>
              <a:t>Приоритети во областа</a:t>
            </a:r>
            <a:r>
              <a:rPr lang="en-US" sz="6500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 правда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79198" y="6432550"/>
            <a:ext cx="71506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Обука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институциите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препознавање, превенција и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справување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со родова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дискриминација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79198" y="873444"/>
            <a:ext cx="64648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mk-MK" sz="2299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Зајакнување на правната поддршка за жртви на родово базирано насилство</a:t>
            </a:r>
            <a:r>
              <a:rPr lang="en-US" sz="2299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</a:t>
            </a:r>
            <a:endParaRPr lang="mk-MK" sz="2299" noProof="0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21" name="TextBox 21"/>
          <p:cNvSpPr txBox="1"/>
          <p:nvPr/>
        </p:nvSpPr>
        <p:spPr>
          <a:xfrm>
            <a:off x="2679198" y="4652692"/>
            <a:ext cx="6464802" cy="7181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Подобрен пристап 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за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бесплатна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правна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помош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ранливи групи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679198" y="8266255"/>
            <a:ext cx="6599000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Воведување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механизми за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мониторинг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правните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случаи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поврзани со родова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дискриминација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3" name="Freeform 23"/>
          <p:cNvSpPr/>
          <p:nvPr/>
        </p:nvSpPr>
        <p:spPr>
          <a:xfrm>
            <a:off x="13149216" y="8786866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415524" y="4540188"/>
            <a:ext cx="737279" cy="737279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03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679198" y="2759374"/>
            <a:ext cx="6464802" cy="71811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mk-MK" sz="2299" noProof="0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Подобрување на механизмите за пријавување и заштита на жртвите.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913084" y="-1"/>
            <a:ext cx="7374916" cy="10287001"/>
            <a:chOff x="0" y="0"/>
            <a:chExt cx="2100718" cy="310490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00718" cy="3104904"/>
            </a:xfrm>
            <a:custGeom>
              <a:avLst/>
              <a:gdLst/>
              <a:ahLst/>
              <a:cxnLst/>
              <a:rect l="l" t="t" r="r" b="b"/>
              <a:pathLst>
                <a:path w="2100718" h="3104904">
                  <a:moveTo>
                    <a:pt x="0" y="0"/>
                  </a:moveTo>
                  <a:lnTo>
                    <a:pt x="2100718" y="0"/>
                  </a:lnTo>
                  <a:lnTo>
                    <a:pt x="2100718" y="3104904"/>
                  </a:lnTo>
                  <a:lnTo>
                    <a:pt x="0" y="3104904"/>
                  </a:ln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00718" cy="31430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415524" y="892494"/>
            <a:ext cx="737279" cy="737279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01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15524" y="6451600"/>
            <a:ext cx="737279" cy="737279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04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15524" y="2707534"/>
            <a:ext cx="737279" cy="73727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02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15524" y="8285305"/>
            <a:ext cx="737279" cy="73727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05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1945908" y="2324038"/>
            <a:ext cx="5313392" cy="2832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75"/>
              </a:lnSpc>
            </a:pPr>
            <a:r>
              <a:rPr lang="en-US" sz="6500" b="1">
                <a:solidFill>
                  <a:srgbClr val="FFFFFF"/>
                </a:solidFill>
                <a:latin typeface="TT Hoves Bold"/>
                <a:ea typeface="TT Hoves Bold"/>
                <a:cs typeface="TT Hoves Bold"/>
                <a:sym typeface="TT Hoves Bold"/>
              </a:rPr>
              <a:t>Приоритети во областа</a:t>
            </a:r>
            <a:r>
              <a:rPr lang="en-US" sz="6500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 образование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79198" y="6503440"/>
            <a:ext cx="6464802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пристапноста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во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училиштата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децата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со попреченост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(наставни материјали, физичка пристапност)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2679198" y="864510"/>
            <a:ext cx="6769602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Спроведување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инклузивни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образовни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програми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ученички и ученици со попреченост и други ранливи групи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663958" y="4525059"/>
            <a:ext cx="6464802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Воведување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наставни содржини поврзани со рамноправноста и различноста 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во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средното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образование.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679198" y="8285305"/>
            <a:ext cx="64648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Промоција на родово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сензитивни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наставни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програми и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обуки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наставниот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кадар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3" name="Freeform 23"/>
          <p:cNvSpPr/>
          <p:nvPr/>
        </p:nvSpPr>
        <p:spPr>
          <a:xfrm>
            <a:off x="13149216" y="8786866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415524" y="4540188"/>
            <a:ext cx="737279" cy="737279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03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679198" y="2707534"/>
            <a:ext cx="64648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Обезбедување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стипендии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девојки од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ранливи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групи.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913084" y="-1"/>
            <a:ext cx="7374916" cy="10287001"/>
            <a:chOff x="0" y="0"/>
            <a:chExt cx="2100718" cy="310490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00718" cy="3104904"/>
            </a:xfrm>
            <a:custGeom>
              <a:avLst/>
              <a:gdLst/>
              <a:ahLst/>
              <a:cxnLst/>
              <a:rect l="l" t="t" r="r" b="b"/>
              <a:pathLst>
                <a:path w="2100718" h="3104904">
                  <a:moveTo>
                    <a:pt x="0" y="0"/>
                  </a:moveTo>
                  <a:lnTo>
                    <a:pt x="2100718" y="0"/>
                  </a:lnTo>
                  <a:lnTo>
                    <a:pt x="2100718" y="3104904"/>
                  </a:lnTo>
                  <a:lnTo>
                    <a:pt x="0" y="3104904"/>
                  </a:ln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00718" cy="31430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451039" y="995855"/>
            <a:ext cx="737279" cy="737279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01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384380" y="5544121"/>
            <a:ext cx="737279" cy="737279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04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51039" y="2469916"/>
            <a:ext cx="737279" cy="73727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02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51039" y="6976368"/>
            <a:ext cx="737279" cy="73727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05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1748047" y="2324038"/>
            <a:ext cx="5511253" cy="28321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75"/>
              </a:lnSpc>
            </a:pPr>
            <a:r>
              <a:rPr lang="en-US" sz="6500" b="1">
                <a:solidFill>
                  <a:srgbClr val="FFFFFF"/>
                </a:solidFill>
                <a:latin typeface="TT Hoves Bold"/>
                <a:ea typeface="TT Hoves Bold"/>
                <a:cs typeface="TT Hoves Bold"/>
                <a:sym typeface="TT Hoves Bold"/>
              </a:rPr>
              <a:t>Приоритети во областа</a:t>
            </a:r>
            <a:r>
              <a:rPr lang="en-US" sz="6500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 вработување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54173" y="5571362"/>
            <a:ext cx="6514847" cy="7372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ru-RU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Поддршка за самовработување на жени во руралните средини</a:t>
            </a:r>
            <a:endParaRPr lang="en-US" sz="2299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679195" y="940226"/>
            <a:ext cx="6514849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Поддршка за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женско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претприемништво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преку финансиски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стимулации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679195" y="3699702"/>
            <a:ext cx="8192164" cy="14675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Намалување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родовиот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јаз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во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платите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преку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транспарентни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и инклузивни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политики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кои ги земаат предвид повеќратните ранливости на жените (жена од рурална средина, со попреченост и сл.)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637171" y="6800101"/>
            <a:ext cx="6464802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Поттикнување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жените да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преземаат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лидерски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позц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ии и да се вклучуваат во т.н. „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традиционално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машки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„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професии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23" name="Freeform 23"/>
          <p:cNvSpPr/>
          <p:nvPr/>
        </p:nvSpPr>
        <p:spPr>
          <a:xfrm>
            <a:off x="13149216" y="8786866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384380" y="3924566"/>
            <a:ext cx="737279" cy="737279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 dirty="0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03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637171" y="2521756"/>
            <a:ext cx="6514849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Обезбедување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преквалификација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жени со попреченост. </a:t>
            </a:r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097133DD-9B7B-622C-43C3-5D7B5BFCF160}"/>
              </a:ext>
            </a:extLst>
          </p:cNvPr>
          <p:cNvGrpSpPr/>
          <p:nvPr/>
        </p:nvGrpSpPr>
        <p:grpSpPr>
          <a:xfrm>
            <a:off x="1426103" y="8366305"/>
            <a:ext cx="737279" cy="737279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EEC1DA5-6EA3-A730-8109-1B9CF74619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30" name="TextBox 17">
              <a:extLst>
                <a:ext uri="{FF2B5EF4-FFF2-40B4-BE49-F238E27FC236}">
                  <a16:creationId xmlns:a16="http://schemas.microsoft.com/office/drawing/2014/main" id="{7ED0696C-D928-2654-BB6A-5AD28ABFA7D4}"/>
                </a:ext>
              </a:extLst>
            </p:cNvPr>
            <p:cNvSpPr txBox="1"/>
            <p:nvPr/>
          </p:nvSpPr>
          <p:spPr>
            <a:xfrm>
              <a:off x="106213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 dirty="0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06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A2A769BC-D1F8-7EAE-B259-EDE6BE48ED5F}"/>
              </a:ext>
            </a:extLst>
          </p:cNvPr>
          <p:cNvSpPr txBox="1"/>
          <p:nvPr/>
        </p:nvSpPr>
        <p:spPr>
          <a:xfrm>
            <a:off x="2679195" y="8302910"/>
            <a:ext cx="646480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>
                <a:latin typeface="TT Hoves" panose="020B0604020202020204" charset="0"/>
              </a:rPr>
              <a:t>Охрабрување на жените да се вклучат во дигиталната економија и ИТ секторот.</a:t>
            </a:r>
            <a:endParaRPr lang="en-US" sz="2300" dirty="0">
              <a:latin typeface="TT Hoves" panose="020B060402020202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913084" y="-1"/>
            <a:ext cx="7374916" cy="10287001"/>
            <a:chOff x="0" y="0"/>
            <a:chExt cx="2100718" cy="310490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00718" cy="3104904"/>
            </a:xfrm>
            <a:custGeom>
              <a:avLst/>
              <a:gdLst/>
              <a:ahLst/>
              <a:cxnLst/>
              <a:rect l="l" t="t" r="r" b="b"/>
              <a:pathLst>
                <a:path w="2100718" h="3104904">
                  <a:moveTo>
                    <a:pt x="0" y="0"/>
                  </a:moveTo>
                  <a:lnTo>
                    <a:pt x="2100718" y="0"/>
                  </a:lnTo>
                  <a:lnTo>
                    <a:pt x="2100718" y="3104904"/>
                  </a:lnTo>
                  <a:lnTo>
                    <a:pt x="0" y="3104904"/>
                  </a:ln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100718" cy="314300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1484644" y="739258"/>
            <a:ext cx="737279" cy="737279"/>
            <a:chOff x="0" y="0"/>
            <a:chExt cx="812800" cy="8128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01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470922" y="5731630"/>
            <a:ext cx="737279" cy="737279"/>
            <a:chOff x="0" y="0"/>
            <a:chExt cx="812800" cy="8128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04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470922" y="2326842"/>
            <a:ext cx="737279" cy="737279"/>
            <a:chOff x="0" y="0"/>
            <a:chExt cx="812800" cy="8128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02</a:t>
              </a: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47657" y="7295949"/>
            <a:ext cx="737279" cy="737279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05</a:t>
              </a:r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2256832" y="2324038"/>
            <a:ext cx="5249034" cy="3775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75"/>
              </a:lnSpc>
            </a:pPr>
            <a:r>
              <a:rPr lang="en-US" sz="6500" b="1">
                <a:solidFill>
                  <a:srgbClr val="FFFFFF"/>
                </a:solidFill>
                <a:latin typeface="TT Hoves Bold"/>
                <a:ea typeface="TT Hoves Bold"/>
                <a:cs typeface="TT Hoves Bold"/>
                <a:sym typeface="TT Hoves Bold"/>
              </a:rPr>
              <a:t>Приоритети во областа</a:t>
            </a:r>
            <a:r>
              <a:rPr lang="en-US" sz="6500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 социјална политика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2679198" y="5671444"/>
            <a:ext cx="6464802" cy="7283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ru-RU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Развој на стратегии за елиминирање на сиромаштијата кај жените.</a:t>
            </a:r>
            <a:endParaRPr lang="en-US" sz="2299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20" name="TextBox 20"/>
          <p:cNvSpPr txBox="1"/>
          <p:nvPr/>
        </p:nvSpPr>
        <p:spPr>
          <a:xfrm>
            <a:off x="2679198" y="709741"/>
            <a:ext cx="66934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поддршката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жртви на 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родово базирано и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семејно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насилство.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2679198" y="4002942"/>
            <a:ext cx="6464802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Обезбедување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бесплатни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здравствени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услуг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жени во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рурални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области.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655752" y="7344503"/>
            <a:ext cx="6488248" cy="7237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2874"/>
              </a:lnSpc>
              <a:spcBef>
                <a:spcPct val="0"/>
              </a:spcBef>
            </a:pPr>
            <a:r>
              <a:rPr lang="ru-RU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Подобрување на пристапот до социјални услуги во руралните средини.</a:t>
            </a:r>
            <a:endParaRPr lang="en-US" sz="2299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23" name="Freeform 23"/>
          <p:cNvSpPr/>
          <p:nvPr/>
        </p:nvSpPr>
        <p:spPr>
          <a:xfrm>
            <a:off x="13149216" y="8786866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516777" y="4074116"/>
            <a:ext cx="737279" cy="737279"/>
            <a:chOff x="0" y="0"/>
            <a:chExt cx="812800" cy="8128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03</a:t>
              </a:r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2679198" y="2297951"/>
            <a:ext cx="6488248" cy="10956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874"/>
              </a:lnSpc>
              <a:spcBef>
                <a:spcPct val="0"/>
              </a:spcBef>
            </a:pP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Развој на </a:t>
            </a:r>
            <a:r>
              <a:rPr lang="en-US" sz="2299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специјализирани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услуги на маргинализирани жени</a:t>
            </a:r>
            <a:r>
              <a:rPr lang="mk-MK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(од жртви на насилство, пристап до пазар на труд и сл)</a:t>
            </a:r>
            <a:r>
              <a:rPr lang="en-US" sz="2299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grpSp>
        <p:nvGrpSpPr>
          <p:cNvPr id="28" name="Group 15">
            <a:extLst>
              <a:ext uri="{FF2B5EF4-FFF2-40B4-BE49-F238E27FC236}">
                <a16:creationId xmlns:a16="http://schemas.microsoft.com/office/drawing/2014/main" id="{84C7E951-4117-84C3-21BC-1A7CF8777A1C}"/>
              </a:ext>
            </a:extLst>
          </p:cNvPr>
          <p:cNvGrpSpPr/>
          <p:nvPr/>
        </p:nvGrpSpPr>
        <p:grpSpPr>
          <a:xfrm>
            <a:off x="1415524" y="8889660"/>
            <a:ext cx="737279" cy="737279"/>
            <a:chOff x="0" y="0"/>
            <a:chExt cx="812800" cy="812800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6368E360-A81D-85FE-311B-FC60F12B79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2B8DD"/>
            </a:solidFill>
          </p:spPr>
        </p:sp>
        <p:sp>
          <p:nvSpPr>
            <p:cNvPr id="30" name="TextBox 17">
              <a:extLst>
                <a:ext uri="{FF2B5EF4-FFF2-40B4-BE49-F238E27FC236}">
                  <a16:creationId xmlns:a16="http://schemas.microsoft.com/office/drawing/2014/main" id="{830277E7-CD03-A4A4-E075-3602D60E9B4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r>
                <a:rPr lang="en-US" sz="2000" b="1" spc="162" dirty="0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0</a:t>
              </a:r>
              <a:r>
                <a:rPr lang="mk-MK" sz="2000" b="1" spc="162" dirty="0">
                  <a:solidFill>
                    <a:srgbClr val="000000"/>
                  </a:solidFill>
                  <a:latin typeface="TT Hoves Bold"/>
                  <a:ea typeface="TT Hoves Bold"/>
                  <a:cs typeface="TT Hoves Bold"/>
                  <a:sym typeface="TT Hoves Bold"/>
                </a:rPr>
                <a:t>6</a:t>
              </a:r>
              <a:endParaRPr lang="en-US" sz="2000" b="1" spc="162" dirty="0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7378E44D-B5C6-F3AF-371C-A692A788A3DE}"/>
              </a:ext>
            </a:extLst>
          </p:cNvPr>
          <p:cNvSpPr txBox="1"/>
          <p:nvPr/>
        </p:nvSpPr>
        <p:spPr>
          <a:xfrm>
            <a:off x="2655752" y="8909640"/>
            <a:ext cx="64648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300" dirty="0">
                <a:latin typeface="TT Hoves" panose="020B0604020202020204" charset="0"/>
              </a:rPr>
              <a:t>Подобрување на услугите за грижа за деца и стари лица.</a:t>
            </a:r>
            <a:endParaRPr lang="en-US" sz="2300" dirty="0">
              <a:latin typeface="TT Hoves" panose="020B06040202020202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B8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6653114" y="640862"/>
            <a:ext cx="852752" cy="806917"/>
          </a:xfrm>
          <a:custGeom>
            <a:avLst/>
            <a:gdLst/>
            <a:ahLst/>
            <a:cxnLst/>
            <a:rect l="l" t="t" r="r" b="b"/>
            <a:pathLst>
              <a:path w="852752" h="806917">
                <a:moveTo>
                  <a:pt x="0" y="0"/>
                </a:moveTo>
                <a:lnTo>
                  <a:pt x="852752" y="0"/>
                </a:lnTo>
                <a:lnTo>
                  <a:pt x="852752" y="806917"/>
                </a:lnTo>
                <a:lnTo>
                  <a:pt x="0" y="80691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>
            <a:off x="0" y="3737582"/>
            <a:ext cx="18288000" cy="806789"/>
            <a:chOff x="0" y="0"/>
            <a:chExt cx="4832487" cy="212488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32487" cy="212488"/>
            </a:xfrm>
            <a:custGeom>
              <a:avLst/>
              <a:gdLst/>
              <a:ahLst/>
              <a:cxnLst/>
              <a:rect l="l" t="t" r="r" b="b"/>
              <a:pathLst>
                <a:path w="4832487" h="212488">
                  <a:moveTo>
                    <a:pt x="42194" y="0"/>
                  </a:moveTo>
                  <a:lnTo>
                    <a:pt x="4790293" y="0"/>
                  </a:lnTo>
                  <a:cubicBezTo>
                    <a:pt x="4801483" y="0"/>
                    <a:pt x="4812216" y="4445"/>
                    <a:pt x="4820129" y="12358"/>
                  </a:cubicBezTo>
                  <a:cubicBezTo>
                    <a:pt x="4828041" y="20271"/>
                    <a:pt x="4832487" y="31004"/>
                    <a:pt x="4832487" y="42194"/>
                  </a:cubicBezTo>
                  <a:lnTo>
                    <a:pt x="4832487" y="170293"/>
                  </a:lnTo>
                  <a:cubicBezTo>
                    <a:pt x="4832487" y="181484"/>
                    <a:pt x="4828041" y="192216"/>
                    <a:pt x="4820129" y="200129"/>
                  </a:cubicBezTo>
                  <a:cubicBezTo>
                    <a:pt x="4812216" y="208042"/>
                    <a:pt x="4801483" y="212488"/>
                    <a:pt x="4790293" y="212488"/>
                  </a:cubicBezTo>
                  <a:lnTo>
                    <a:pt x="42194" y="212488"/>
                  </a:lnTo>
                  <a:cubicBezTo>
                    <a:pt x="31004" y="212488"/>
                    <a:pt x="20271" y="208042"/>
                    <a:pt x="12358" y="200129"/>
                  </a:cubicBezTo>
                  <a:cubicBezTo>
                    <a:pt x="4445" y="192216"/>
                    <a:pt x="0" y="181484"/>
                    <a:pt x="0" y="170293"/>
                  </a:cubicBezTo>
                  <a:lnTo>
                    <a:pt x="0" y="42194"/>
                  </a:lnTo>
                  <a:cubicBezTo>
                    <a:pt x="0" y="31004"/>
                    <a:pt x="4445" y="20271"/>
                    <a:pt x="12358" y="12358"/>
                  </a:cubicBezTo>
                  <a:cubicBezTo>
                    <a:pt x="20271" y="4445"/>
                    <a:pt x="31004" y="0"/>
                    <a:pt x="42194" y="0"/>
                  </a:cubicBezTo>
                  <a:close/>
                </a:path>
              </a:pathLst>
            </a:custGeom>
            <a:solidFill>
              <a:srgbClr val="FFFFFF">
                <a:alpha val="52941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19050"/>
              <a:ext cx="4832487" cy="23153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0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3755402" y="2517204"/>
            <a:ext cx="3503898" cy="471434"/>
          </a:xfrm>
          <a:custGeom>
            <a:avLst/>
            <a:gdLst/>
            <a:ahLst/>
            <a:cxnLst/>
            <a:rect l="l" t="t" r="r" b="b"/>
            <a:pathLst>
              <a:path w="3503898" h="471434">
                <a:moveTo>
                  <a:pt x="0" y="0"/>
                </a:moveTo>
                <a:lnTo>
                  <a:pt x="3503898" y="0"/>
                </a:lnTo>
                <a:lnTo>
                  <a:pt x="3503898" y="471434"/>
                </a:lnTo>
                <a:lnTo>
                  <a:pt x="0" y="471434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563055" y="4639621"/>
            <a:ext cx="776170" cy="1128974"/>
          </a:xfrm>
          <a:custGeom>
            <a:avLst/>
            <a:gdLst/>
            <a:ahLst/>
            <a:cxnLst/>
            <a:rect l="l" t="t" r="r" b="b"/>
            <a:pathLst>
              <a:path w="776170" h="1128974">
                <a:moveTo>
                  <a:pt x="0" y="0"/>
                </a:moveTo>
                <a:lnTo>
                  <a:pt x="776169" y="0"/>
                </a:lnTo>
                <a:lnTo>
                  <a:pt x="776169" y="1128974"/>
                </a:lnTo>
                <a:lnTo>
                  <a:pt x="0" y="11289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8" name="TextBox 8"/>
          <p:cNvSpPr txBox="1"/>
          <p:nvPr/>
        </p:nvSpPr>
        <p:spPr>
          <a:xfrm>
            <a:off x="394213" y="2491394"/>
            <a:ext cx="9729215" cy="946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475"/>
              </a:lnSpc>
            </a:pPr>
            <a:r>
              <a:rPr lang="en-US" sz="6500" b="1">
                <a:solidFill>
                  <a:srgbClr val="000000"/>
                </a:solidFill>
                <a:latin typeface="TT Hoves Bold"/>
                <a:ea typeface="TT Hoves Bold"/>
                <a:cs typeface="TT Hoves Bold"/>
                <a:sym typeface="TT Hoves Bold"/>
              </a:rPr>
              <a:t>Заклучок и препораки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394213" y="5954332"/>
            <a:ext cx="3890023" cy="23654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31"/>
              </a:lnSpc>
              <a:spcBef>
                <a:spcPct val="0"/>
              </a:spcBef>
            </a:pP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Потребно е </a:t>
            </a:r>
            <a:r>
              <a:rPr lang="en-US" sz="2505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систематско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унапредување на локални</a:t>
            </a:r>
            <a:r>
              <a:rPr lang="mk-MK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те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политики</a:t>
            </a:r>
            <a:r>
              <a:rPr lang="mk-MK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во насока на родова еднаквост и интерсекциска инклузија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5036711" y="5959095"/>
            <a:ext cx="3682077" cy="2763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31"/>
              </a:lnSpc>
              <a:spcBef>
                <a:spcPct val="0"/>
              </a:spcBef>
            </a:pP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Зголемување на </a:t>
            </a:r>
            <a:r>
              <a:rPr lang="en-US" sz="2505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соработката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меѓу локалните самоуправи и граѓанските организации</a:t>
            </a:r>
            <a:r>
              <a:rPr lang="mk-MK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спроведување на родово сензитивни политики.</a:t>
            </a:r>
            <a:endParaRPr lang="en-US" sz="2505" dirty="0">
              <a:solidFill>
                <a:srgbClr val="000000"/>
              </a:solidFill>
              <a:latin typeface="TT Hoves"/>
              <a:ea typeface="TT Hoves"/>
              <a:cs typeface="TT Hoves"/>
              <a:sym typeface="TT Hove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9471262" y="5954332"/>
            <a:ext cx="3727552" cy="155571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31"/>
              </a:lnSpc>
              <a:spcBef>
                <a:spcPct val="0"/>
              </a:spcBef>
            </a:pPr>
            <a:r>
              <a:rPr lang="en-US" sz="2505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Воведување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финансиски механизми за поддршка на </a:t>
            </a:r>
            <a:r>
              <a:rPr lang="en-US" sz="2505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женско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</a:t>
            </a:r>
            <a:r>
              <a:rPr lang="en-US" sz="2505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претприемништво</a:t>
            </a:r>
            <a:r>
              <a:rPr lang="en-US" sz="2505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.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951289" y="5948668"/>
            <a:ext cx="3566457" cy="27631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140"/>
              </a:lnSpc>
              <a:spcBef>
                <a:spcPct val="0"/>
              </a:spcBef>
            </a:pPr>
            <a:r>
              <a:rPr lang="en-US" sz="2512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Инвестирање</a:t>
            </a:r>
            <a:r>
              <a:rPr lang="en-US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во </a:t>
            </a:r>
            <a:r>
              <a:rPr lang="mk-MK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инфраструктурни решенија</a:t>
            </a:r>
            <a:r>
              <a:rPr lang="en-US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за </a:t>
            </a:r>
            <a:r>
              <a:rPr lang="en-US" sz="2512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подобрување</a:t>
            </a:r>
            <a:r>
              <a:rPr lang="en-US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</a:t>
            </a:r>
            <a:r>
              <a:rPr lang="en-US" sz="2512" dirty="0" err="1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пристапноста</a:t>
            </a:r>
            <a:r>
              <a:rPr lang="mk-MK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на сите граѓани</a:t>
            </a:r>
            <a:r>
              <a:rPr lang="en-US" sz="2512" dirty="0">
                <a:solidFill>
                  <a:srgbClr val="000000"/>
                </a:solidFill>
                <a:latin typeface="TT Hoves"/>
                <a:ea typeface="TT Hoves"/>
                <a:cs typeface="TT Hoves"/>
                <a:sym typeface="TT Hoves"/>
              </a:rPr>
              <a:t> до јавните услуги.</a:t>
            </a:r>
          </a:p>
        </p:txBody>
      </p:sp>
      <p:sp>
        <p:nvSpPr>
          <p:cNvPr id="13" name="Freeform 13"/>
          <p:cNvSpPr/>
          <p:nvPr/>
        </p:nvSpPr>
        <p:spPr>
          <a:xfrm>
            <a:off x="6101579" y="4639621"/>
            <a:ext cx="776170" cy="1128974"/>
          </a:xfrm>
          <a:custGeom>
            <a:avLst/>
            <a:gdLst/>
            <a:ahLst/>
            <a:cxnLst/>
            <a:rect l="l" t="t" r="r" b="b"/>
            <a:pathLst>
              <a:path w="776170" h="1128974">
                <a:moveTo>
                  <a:pt x="0" y="0"/>
                </a:moveTo>
                <a:lnTo>
                  <a:pt x="776170" y="0"/>
                </a:lnTo>
                <a:lnTo>
                  <a:pt x="776170" y="1128974"/>
                </a:lnTo>
                <a:lnTo>
                  <a:pt x="0" y="11289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0369322" y="4579013"/>
            <a:ext cx="776170" cy="1128974"/>
          </a:xfrm>
          <a:custGeom>
            <a:avLst/>
            <a:gdLst/>
            <a:ahLst/>
            <a:cxnLst/>
            <a:rect l="l" t="t" r="r" b="b"/>
            <a:pathLst>
              <a:path w="776170" h="1128974">
                <a:moveTo>
                  <a:pt x="0" y="0"/>
                </a:moveTo>
                <a:lnTo>
                  <a:pt x="776170" y="0"/>
                </a:lnTo>
                <a:lnTo>
                  <a:pt x="776170" y="1128974"/>
                </a:lnTo>
                <a:lnTo>
                  <a:pt x="0" y="11289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4907867" y="4639621"/>
            <a:ext cx="776170" cy="1128974"/>
          </a:xfrm>
          <a:custGeom>
            <a:avLst/>
            <a:gdLst/>
            <a:ahLst/>
            <a:cxnLst/>
            <a:rect l="l" t="t" r="r" b="b"/>
            <a:pathLst>
              <a:path w="776170" h="1128974">
                <a:moveTo>
                  <a:pt x="0" y="0"/>
                </a:moveTo>
                <a:lnTo>
                  <a:pt x="776170" y="0"/>
                </a:lnTo>
                <a:lnTo>
                  <a:pt x="776170" y="1128974"/>
                </a:lnTo>
                <a:lnTo>
                  <a:pt x="0" y="112897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696</Words>
  <Application>Microsoft Office PowerPoint</Application>
  <PresentationFormat>Custom</PresentationFormat>
  <Paragraphs>81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TT Hoves</vt:lpstr>
      <vt:lpstr>TT Hoves Bold</vt:lpstr>
      <vt:lpstr>Canva Sans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 and White Minimalist Corporate Sustainable Business Presentation</dc:title>
  <cp:lastModifiedBy>Tea Zografska</cp:lastModifiedBy>
  <cp:revision>1</cp:revision>
  <dcterms:created xsi:type="dcterms:W3CDTF">2006-08-16T00:00:00Z</dcterms:created>
  <dcterms:modified xsi:type="dcterms:W3CDTF">2025-03-12T08:51:14Z</dcterms:modified>
  <dc:identifier>DAGhacZMdt0</dc:identifier>
</cp:coreProperties>
</file>